
<file path=[Content_Types].xml><?xml version="1.0" encoding="utf-8"?>
<Types xmlns="http://schemas.openxmlformats.org/package/2006/content-types">
  <Override PartName="/ppt/slideMasters/slideMaster2.xml" ContentType="application/vnd.openxmlformats-officedocument.presentationml.slideMaster+xml"/>
  <Default Extension="png" ContentType="image/png"/>
  <Default Extension="bin" ContentType="application/vnd.openxmlformats-officedocument.oleObject"/>
  <Override PartName="/ppt/theme/theme4.xml" ContentType="application/vnd.openxmlformats-officedocument.theme+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commentAuthors.xml" ContentType="application/vnd.openxmlformats-officedocument.presentationml.commentAuthors+xml"/>
  <Default Extension="vml" ContentType="application/vnd.openxmlformats-officedocument.vmlDrawing"/>
  <Override PartName="/ppt/handoutMasters/handoutMaster1.xml" ContentType="application/vnd.openxmlformats-officedocument.presentationml.handoutMaster+xml"/>
  <Override PartName="/ppt/viewProps.xml" ContentType="application/vnd.openxmlformats-officedocument.presentationml.viewProps+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2">
  <p:sldMasterIdLst>
    <p:sldMasterId id="2147483650" r:id="rId1"/>
    <p:sldMasterId id="2147483653" r:id="rId2"/>
  </p:sldMasterIdLst>
  <p:notesMasterIdLst>
    <p:notesMasterId r:id="rId4"/>
  </p:notesMasterIdLst>
  <p:handoutMasterIdLst>
    <p:handoutMasterId r:id="rId5"/>
  </p:handoutMasterIdLst>
  <p:sldIdLst>
    <p:sldId id="256" r:id="rId3"/>
  </p:sldIdLst>
  <p:sldSz cx="30275213" cy="42803763"/>
  <p:notesSz cx="6858000" cy="9144000"/>
  <p:defaultTextStyle>
    <a:defPPr>
      <a:defRPr lang="en-US"/>
    </a:defPPr>
    <a:lvl1pPr marL="0" algn="l" defTabSz="4298410" rtl="0" eaLnBrk="1" latinLnBrk="0" hangingPunct="1">
      <a:defRPr sz="8500" kern="1200">
        <a:solidFill>
          <a:schemeClr val="tx1"/>
        </a:solidFill>
        <a:latin typeface="+mn-lt"/>
        <a:ea typeface="+mn-ea"/>
        <a:cs typeface="+mn-cs"/>
      </a:defRPr>
    </a:lvl1pPr>
    <a:lvl2pPr marL="2149205" algn="l" defTabSz="4298410" rtl="0" eaLnBrk="1" latinLnBrk="0" hangingPunct="1">
      <a:defRPr sz="8500" kern="1200">
        <a:solidFill>
          <a:schemeClr val="tx1"/>
        </a:solidFill>
        <a:latin typeface="+mn-lt"/>
        <a:ea typeface="+mn-ea"/>
        <a:cs typeface="+mn-cs"/>
      </a:defRPr>
    </a:lvl2pPr>
    <a:lvl3pPr marL="4298410" algn="l" defTabSz="4298410" rtl="0" eaLnBrk="1" latinLnBrk="0" hangingPunct="1">
      <a:defRPr sz="8500" kern="1200">
        <a:solidFill>
          <a:schemeClr val="tx1"/>
        </a:solidFill>
        <a:latin typeface="+mn-lt"/>
        <a:ea typeface="+mn-ea"/>
        <a:cs typeface="+mn-cs"/>
      </a:defRPr>
    </a:lvl3pPr>
    <a:lvl4pPr marL="6447613" algn="l" defTabSz="4298410" rtl="0" eaLnBrk="1" latinLnBrk="0" hangingPunct="1">
      <a:defRPr sz="8500" kern="1200">
        <a:solidFill>
          <a:schemeClr val="tx1"/>
        </a:solidFill>
        <a:latin typeface="+mn-lt"/>
        <a:ea typeface="+mn-ea"/>
        <a:cs typeface="+mn-cs"/>
      </a:defRPr>
    </a:lvl4pPr>
    <a:lvl5pPr marL="8596817" algn="l" defTabSz="4298410" rtl="0" eaLnBrk="1" latinLnBrk="0" hangingPunct="1">
      <a:defRPr sz="8500" kern="1200">
        <a:solidFill>
          <a:schemeClr val="tx1"/>
        </a:solidFill>
        <a:latin typeface="+mn-lt"/>
        <a:ea typeface="+mn-ea"/>
        <a:cs typeface="+mn-cs"/>
      </a:defRPr>
    </a:lvl5pPr>
    <a:lvl6pPr marL="10746023" algn="l" defTabSz="4298410" rtl="0" eaLnBrk="1" latinLnBrk="0" hangingPunct="1">
      <a:defRPr sz="8500" kern="1200">
        <a:solidFill>
          <a:schemeClr val="tx1"/>
        </a:solidFill>
        <a:latin typeface="+mn-lt"/>
        <a:ea typeface="+mn-ea"/>
        <a:cs typeface="+mn-cs"/>
      </a:defRPr>
    </a:lvl6pPr>
    <a:lvl7pPr marL="12895229" algn="l" defTabSz="4298410" rtl="0" eaLnBrk="1" latinLnBrk="0" hangingPunct="1">
      <a:defRPr sz="8500" kern="1200">
        <a:solidFill>
          <a:schemeClr val="tx1"/>
        </a:solidFill>
        <a:latin typeface="+mn-lt"/>
        <a:ea typeface="+mn-ea"/>
        <a:cs typeface="+mn-cs"/>
      </a:defRPr>
    </a:lvl7pPr>
    <a:lvl8pPr marL="15044432" algn="l" defTabSz="4298410" rtl="0" eaLnBrk="1" latinLnBrk="0" hangingPunct="1">
      <a:defRPr sz="8500" kern="1200">
        <a:solidFill>
          <a:schemeClr val="tx1"/>
        </a:solidFill>
        <a:latin typeface="+mn-lt"/>
        <a:ea typeface="+mn-ea"/>
        <a:cs typeface="+mn-cs"/>
      </a:defRPr>
    </a:lvl8pPr>
    <a:lvl9pPr marL="17193637" algn="l" defTabSz="4298410" rtl="0" eaLnBrk="1" latinLnBrk="0" hangingPunct="1">
      <a:defRPr sz="85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4316">
          <p15:clr>
            <a:srgbClr val="A4A3A4"/>
          </p15:clr>
        </p15:guide>
        <p15:guide id="2" orient="horz" pos="375">
          <p15:clr>
            <a:srgbClr val="A4A3A4"/>
          </p15:clr>
        </p15:guide>
        <p15:guide id="3" orient="horz" pos="26214">
          <p15:clr>
            <a:srgbClr val="A4A3A4"/>
          </p15:clr>
        </p15:guide>
        <p15:guide id="4" orient="horz">
          <p15:clr>
            <a:srgbClr val="A4A3A4"/>
          </p15:clr>
        </p15:guide>
        <p15:guide id="5" pos="401">
          <p15:clr>
            <a:srgbClr val="A4A3A4"/>
          </p15:clr>
        </p15:guide>
        <p15:guide id="6" pos="18672">
          <p15:clr>
            <a:srgbClr val="A4A3A4"/>
          </p15:clr>
        </p15:guide>
      </p15:sldGuideLst>
    </p:ext>
    <p:ext uri="{2D200454-40CA-4A62-9FC3-DE9A4176ACB9}">
      <p15:notesGuideLst xmlns=""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A.KOTOULAS" initials="AK" lastIdx="2" clrIdx="0"/>
  <p:cmAuthor id="1" name="A.KOTOULAS" initials="HELP" lastIdx="1" clrIdx="1"/>
  <p:cmAuthor id="2" name="A.KOTOULAS" initials="HELP - " lastIdx="1" clrIdx="2"/>
  <p:cmAuthor id="3" name="PosterPresentations.com - 510.649.3001" initials="HELP - " lastIdx="1" clrIdx="3"/>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3F5FA"/>
    <a:srgbClr val="CDD2DE"/>
    <a:srgbClr val="E3E9E5"/>
    <a:srgbClr val="EAEAEA"/>
    <a:srgbClr val="FFFFFF"/>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p:restoredLeft sz="10705" autoAdjust="0"/>
    <p:restoredTop sz="99642" autoAdjust="0"/>
  </p:normalViewPr>
  <p:slideViewPr>
    <p:cSldViewPr snapToGrid="0" snapToObjects="1" showGuides="1">
      <p:cViewPr>
        <p:scale>
          <a:sx n="30" d="100"/>
          <a:sy n="30" d="100"/>
        </p:scale>
        <p:origin x="-762" y="1824"/>
      </p:cViewPr>
      <p:guideLst>
        <p:guide orient="horz" pos="4316"/>
        <p:guide orient="horz" pos="375"/>
        <p:guide orient="horz" pos="26214"/>
        <p:guide orient="horz"/>
        <p:guide pos="401"/>
        <p:guide pos="18672"/>
      </p:guideLst>
    </p:cSldViewPr>
  </p:slideViewPr>
  <p:outlineViewPr>
    <p:cViewPr>
      <p:scale>
        <a:sx n="33" d="100"/>
        <a:sy n="33" d="100"/>
      </p:scale>
      <p:origin x="24" y="0"/>
    </p:cViewPr>
  </p:outlineViewPr>
  <p:notesTextViewPr>
    <p:cViewPr>
      <p:scale>
        <a:sx n="100" d="100"/>
        <a:sy n="100" d="100"/>
      </p:scale>
      <p:origin x="0" y="0"/>
    </p:cViewPr>
  </p:notesTextViewPr>
  <p:sorterViewPr>
    <p:cViewPr>
      <p:scale>
        <a:sx n="66" d="100"/>
        <a:sy n="66" d="100"/>
      </p:scale>
      <p:origin x="0" y="0"/>
    </p:cViewPr>
  </p:sorterViewPr>
  <p:notesViewPr>
    <p:cSldViewPr snapToGrid="0" snapToObjects="1" showGuides="1">
      <p:cViewPr varScale="1">
        <p:scale>
          <a:sx n="83" d="100"/>
          <a:sy n="83" d="100"/>
        </p:scale>
        <p:origin x="-2730" y="-84"/>
      </p:cViewPr>
      <p:guideLst>
        <p:guide orient="horz" pos="2880"/>
        <p:guide pos="2160"/>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 Target="slides/slide1.xml"/><Relationship Id="rId7" Type="http://schemas.openxmlformats.org/officeDocument/2006/relationships/presProps" Target="presProps.xml"/><Relationship Id="rId2" Type="http://schemas.openxmlformats.org/officeDocument/2006/relationships/slideMaster" Target="slideMasters/slideMaster2.xml"/><Relationship Id="rId1" Type="http://schemas.openxmlformats.org/officeDocument/2006/relationships/slideMaster" Target="slideMasters/slideMaster1.xml"/><Relationship Id="rId6" Type="http://schemas.openxmlformats.org/officeDocument/2006/relationships/commentAuthors" Target="commentAuthors.xml"/><Relationship Id="rId5" Type="http://schemas.openxmlformats.org/officeDocument/2006/relationships/handoutMaster" Target="handoutMasters/handoutMaster1.xml"/><Relationship Id="rId10" Type="http://schemas.openxmlformats.org/officeDocument/2006/relationships/tableStyles" Target="tableStyles.xml"/><Relationship Id="rId4" Type="http://schemas.openxmlformats.org/officeDocument/2006/relationships/notesMaster" Target="notesMasters/notesMaster1.xml"/><Relationship Id="rId9" Type="http://schemas.openxmlformats.org/officeDocument/2006/relationships/theme" Target="theme/theme1.xml"/></Relationships>
</file>

<file path=ppt/drawings/_rels/vmlDrawing1.v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png"/><Relationship Id="rId4" Type="http://schemas.openxmlformats.org/officeDocument/2006/relationships/image" Target="../media/image4.png"/></Relationships>
</file>

<file path=ppt/drawings/_rels/vmlDrawing2.v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png"/><Relationship Id="rId4" Type="http://schemas.openxmlformats.org/officeDocument/2006/relationships/image" Target="../media/image4.png"/></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0158C5BC-9A70-462C-B28D-9600239EAC64}" type="datetimeFigureOut">
              <a:rPr lang="en-US" smtClean="0"/>
              <a:pPr/>
              <a:t>3/10/2015</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79C131B7-05CA-4AEE-9267-6D0ED4DC84F3}" type="slidenum">
              <a:rPr lang="en-US" smtClean="0"/>
              <a:pPr/>
              <a:t>‹N°›</a:t>
            </a:fld>
            <a:endParaRPr lang="en-US"/>
          </a:p>
        </p:txBody>
      </p:sp>
    </p:spTree>
    <p:extLst>
      <p:ext uri="{BB962C8B-B14F-4D97-AF65-F5344CB8AC3E}">
        <p14:creationId xmlns="" xmlns:p14="http://schemas.microsoft.com/office/powerpoint/2010/main" val="263911355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6CC2317-6751-4CD4-9995-8782DD78E936}" type="datetimeFigureOut">
              <a:rPr lang="en-US" smtClean="0"/>
              <a:pPr/>
              <a:t>3/10/2015</a:t>
            </a:fld>
            <a:endParaRPr lang="en-US" dirty="0"/>
          </a:p>
        </p:txBody>
      </p:sp>
      <p:sp>
        <p:nvSpPr>
          <p:cNvPr id="4" name="Slide Image Placeholder 3"/>
          <p:cNvSpPr>
            <a:spLocks noGrp="1" noRot="1" noChangeAspect="1"/>
          </p:cNvSpPr>
          <p:nvPr>
            <p:ph type="sldImg" idx="2"/>
          </p:nvPr>
        </p:nvSpPr>
        <p:spPr>
          <a:xfrm>
            <a:off x="2216150" y="685800"/>
            <a:ext cx="24257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6A1A87D-CAF7-4BDC-A0D3-C0DBEDE81619}" type="slidenum">
              <a:rPr lang="en-US" smtClean="0"/>
              <a:pPr/>
              <a:t>‹N°›</a:t>
            </a:fld>
            <a:endParaRPr lang="en-US" dirty="0"/>
          </a:p>
        </p:txBody>
      </p:sp>
    </p:spTree>
    <p:extLst>
      <p:ext uri="{BB962C8B-B14F-4D97-AF65-F5344CB8AC3E}">
        <p14:creationId xmlns="" xmlns:p14="http://schemas.microsoft.com/office/powerpoint/2010/main" val="3109100856"/>
      </p:ext>
    </p:extLst>
  </p:cSld>
  <p:clrMap bg1="lt1" tx1="dk1" bg2="lt2" tx2="dk2" accent1="accent1" accent2="accent2" accent3="accent3" accent4="accent4" accent5="accent5" accent6="accent6" hlink="hlink" folHlink="folHlink"/>
  <p:notesStyle>
    <a:lvl1pPr marL="0" algn="l" defTabSz="4298410" rtl="0" eaLnBrk="1" latinLnBrk="0" hangingPunct="1">
      <a:defRPr sz="5800" kern="1200">
        <a:solidFill>
          <a:schemeClr val="tx1"/>
        </a:solidFill>
        <a:latin typeface="+mn-lt"/>
        <a:ea typeface="+mn-ea"/>
        <a:cs typeface="+mn-cs"/>
      </a:defRPr>
    </a:lvl1pPr>
    <a:lvl2pPr marL="2149205" algn="l" defTabSz="4298410" rtl="0" eaLnBrk="1" latinLnBrk="0" hangingPunct="1">
      <a:defRPr sz="5800" kern="1200">
        <a:solidFill>
          <a:schemeClr val="tx1"/>
        </a:solidFill>
        <a:latin typeface="+mn-lt"/>
        <a:ea typeface="+mn-ea"/>
        <a:cs typeface="+mn-cs"/>
      </a:defRPr>
    </a:lvl2pPr>
    <a:lvl3pPr marL="4298410" algn="l" defTabSz="4298410" rtl="0" eaLnBrk="1" latinLnBrk="0" hangingPunct="1">
      <a:defRPr sz="5800" kern="1200">
        <a:solidFill>
          <a:schemeClr val="tx1"/>
        </a:solidFill>
        <a:latin typeface="+mn-lt"/>
        <a:ea typeface="+mn-ea"/>
        <a:cs typeface="+mn-cs"/>
      </a:defRPr>
    </a:lvl3pPr>
    <a:lvl4pPr marL="6447613" algn="l" defTabSz="4298410" rtl="0" eaLnBrk="1" latinLnBrk="0" hangingPunct="1">
      <a:defRPr sz="5800" kern="1200">
        <a:solidFill>
          <a:schemeClr val="tx1"/>
        </a:solidFill>
        <a:latin typeface="+mn-lt"/>
        <a:ea typeface="+mn-ea"/>
        <a:cs typeface="+mn-cs"/>
      </a:defRPr>
    </a:lvl4pPr>
    <a:lvl5pPr marL="8596817" algn="l" defTabSz="4298410" rtl="0" eaLnBrk="1" latinLnBrk="0" hangingPunct="1">
      <a:defRPr sz="5800" kern="1200">
        <a:solidFill>
          <a:schemeClr val="tx1"/>
        </a:solidFill>
        <a:latin typeface="+mn-lt"/>
        <a:ea typeface="+mn-ea"/>
        <a:cs typeface="+mn-cs"/>
      </a:defRPr>
    </a:lvl5pPr>
    <a:lvl6pPr marL="10746023" algn="l" defTabSz="4298410" rtl="0" eaLnBrk="1" latinLnBrk="0" hangingPunct="1">
      <a:defRPr sz="5800" kern="1200">
        <a:solidFill>
          <a:schemeClr val="tx1"/>
        </a:solidFill>
        <a:latin typeface="+mn-lt"/>
        <a:ea typeface="+mn-ea"/>
        <a:cs typeface="+mn-cs"/>
      </a:defRPr>
    </a:lvl6pPr>
    <a:lvl7pPr marL="12895229" algn="l" defTabSz="4298410" rtl="0" eaLnBrk="1" latinLnBrk="0" hangingPunct="1">
      <a:defRPr sz="5800" kern="1200">
        <a:solidFill>
          <a:schemeClr val="tx1"/>
        </a:solidFill>
        <a:latin typeface="+mn-lt"/>
        <a:ea typeface="+mn-ea"/>
        <a:cs typeface="+mn-cs"/>
      </a:defRPr>
    </a:lvl7pPr>
    <a:lvl8pPr marL="15044432" algn="l" defTabSz="4298410" rtl="0" eaLnBrk="1" latinLnBrk="0" hangingPunct="1">
      <a:defRPr sz="5800" kern="1200">
        <a:solidFill>
          <a:schemeClr val="tx1"/>
        </a:solidFill>
        <a:latin typeface="+mn-lt"/>
        <a:ea typeface="+mn-ea"/>
        <a:cs typeface="+mn-cs"/>
      </a:defRPr>
    </a:lvl8pPr>
    <a:lvl9pPr marL="17193637" algn="l" defTabSz="4298410" rtl="0" eaLnBrk="1" latinLnBrk="0" hangingPunct="1">
      <a:defRPr sz="58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26A1A87D-CAF7-4BDC-A0D3-C0DBEDE81619}" type="slidenum">
              <a:rPr lang="en-US" smtClean="0"/>
              <a:pPr/>
              <a:t>1</a:t>
            </a:fld>
            <a:endParaRPr lang="en-US" dirty="0"/>
          </a:p>
        </p:txBody>
      </p:sp>
    </p:spTree>
    <p:extLst>
      <p:ext uri="{BB962C8B-B14F-4D97-AF65-F5344CB8AC3E}">
        <p14:creationId xmlns="" xmlns:p14="http://schemas.microsoft.com/office/powerpoint/2010/main" val="80766020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Standard 4 columns">
    <p:spTree>
      <p:nvGrpSpPr>
        <p:cNvPr id="1" name=""/>
        <p:cNvGrpSpPr/>
        <p:nvPr/>
      </p:nvGrpSpPr>
      <p:grpSpPr>
        <a:xfrm>
          <a:off x="0" y="0"/>
          <a:ext cx="0" cy="0"/>
          <a:chOff x="0" y="0"/>
          <a:chExt cx="0" cy="0"/>
        </a:xfrm>
      </p:grpSpPr>
      <p:sp>
        <p:nvSpPr>
          <p:cNvPr id="4" name="Text Placeholder 3"/>
          <p:cNvSpPr>
            <a:spLocks noGrp="1"/>
          </p:cNvSpPr>
          <p:nvPr>
            <p:ph type="body" sz="quarter" idx="10" hasCustomPrompt="1"/>
          </p:nvPr>
        </p:nvSpPr>
        <p:spPr>
          <a:xfrm>
            <a:off x="623691" y="7585962"/>
            <a:ext cx="14299153" cy="897605"/>
          </a:xfrm>
          <a:prstGeom prst="rect">
            <a:avLst/>
          </a:prstGeom>
        </p:spPr>
        <p:txBody>
          <a:bodyPr wrap="square" lIns="223877" tIns="223877" rIns="223877" bIns="223877">
            <a:spAutoFit/>
          </a:bodyPr>
          <a:lstStyle>
            <a:lvl1pPr marL="0" indent="0">
              <a:buNone/>
              <a:defRPr sz="2800">
                <a:solidFill>
                  <a:schemeClr val="accent5">
                    <a:lumMod val="50000"/>
                  </a:schemeClr>
                </a:solidFill>
                <a:latin typeface="Trebuchet MS" pitchFamily="34" charset="0"/>
              </a:defRPr>
            </a:lvl1pPr>
            <a:lvl2pPr marL="1455191" indent="-559688">
              <a:defRPr sz="2500">
                <a:latin typeface="Trebuchet MS" pitchFamily="34" charset="0"/>
              </a:defRPr>
            </a:lvl2pPr>
            <a:lvl3pPr marL="2014879" indent="-559688">
              <a:defRPr sz="2500">
                <a:latin typeface="Trebuchet MS" pitchFamily="34" charset="0"/>
              </a:defRPr>
            </a:lvl3pPr>
            <a:lvl4pPr marL="2630537" indent="-615658">
              <a:defRPr sz="2500">
                <a:latin typeface="Trebuchet MS" pitchFamily="34" charset="0"/>
              </a:defRPr>
            </a:lvl4pPr>
            <a:lvl5pPr marL="3078288" indent="-447751">
              <a:defRPr sz="2500">
                <a:latin typeface="Trebuchet MS" pitchFamily="34" charset="0"/>
              </a:defRPr>
            </a:lvl5pPr>
          </a:lstStyle>
          <a:p>
            <a:pPr lvl="0"/>
            <a:r>
              <a:rPr lang="en-US" dirty="0" smtClean="0"/>
              <a:t>Type in or paste your text here</a:t>
            </a:r>
            <a:endParaRPr lang="en-US" dirty="0"/>
          </a:p>
        </p:txBody>
      </p:sp>
      <p:sp>
        <p:nvSpPr>
          <p:cNvPr id="6" name="Text Placeholder 5"/>
          <p:cNvSpPr>
            <a:spLocks noGrp="1"/>
          </p:cNvSpPr>
          <p:nvPr>
            <p:ph type="body" sz="quarter" idx="11" hasCustomPrompt="1"/>
          </p:nvPr>
        </p:nvSpPr>
        <p:spPr>
          <a:xfrm>
            <a:off x="636213" y="6847036"/>
            <a:ext cx="14287866" cy="800265"/>
          </a:xfrm>
          <a:prstGeom prst="rect">
            <a:avLst/>
          </a:prstGeom>
          <a:noFill/>
        </p:spPr>
        <p:txBody>
          <a:bodyPr wrap="square" lIns="89551" tIns="89551" rIns="89551" bIns="89551" anchor="ctr" anchorCtr="0">
            <a:spAutoFit/>
          </a:bodyPr>
          <a:lstStyle>
            <a:lvl1pPr marL="0" indent="0" algn="ctr">
              <a:buNone/>
              <a:defRPr sz="3900" b="1" u="sng" baseline="0">
                <a:solidFill>
                  <a:schemeClr val="accent5">
                    <a:lumMod val="50000"/>
                  </a:schemeClr>
                </a:solidFill>
              </a:defRPr>
            </a:lvl1pPr>
          </a:lstStyle>
          <a:p>
            <a:pPr lvl="0"/>
            <a:r>
              <a:rPr lang="en-US" dirty="0" smtClean="0"/>
              <a:t>(click to edit) INTRODUCTION or ABSTRACT</a:t>
            </a:r>
            <a:endParaRPr lang="en-US" dirty="0"/>
          </a:p>
        </p:txBody>
      </p:sp>
      <p:sp>
        <p:nvSpPr>
          <p:cNvPr id="20" name="Text Placeholder 5"/>
          <p:cNvSpPr>
            <a:spLocks noGrp="1"/>
          </p:cNvSpPr>
          <p:nvPr>
            <p:ph type="body" sz="quarter" idx="20" hasCustomPrompt="1"/>
          </p:nvPr>
        </p:nvSpPr>
        <p:spPr>
          <a:xfrm>
            <a:off x="636211" y="18480518"/>
            <a:ext cx="14291358" cy="800265"/>
          </a:xfrm>
          <a:prstGeom prst="rect">
            <a:avLst/>
          </a:prstGeom>
          <a:noFill/>
        </p:spPr>
        <p:txBody>
          <a:bodyPr wrap="square" lIns="89551" tIns="89551" rIns="89551" bIns="89551" anchor="ctr" anchorCtr="0">
            <a:spAutoFit/>
          </a:bodyPr>
          <a:lstStyle>
            <a:lvl1pPr marL="0" indent="0" algn="ctr">
              <a:buNone/>
              <a:defRPr sz="3900" b="1" u="sng" baseline="0">
                <a:solidFill>
                  <a:schemeClr val="accent5">
                    <a:lumMod val="50000"/>
                  </a:schemeClr>
                </a:solidFill>
              </a:defRPr>
            </a:lvl1pPr>
          </a:lstStyle>
          <a:p>
            <a:pPr lvl="0"/>
            <a:r>
              <a:rPr lang="en-US" dirty="0" smtClean="0"/>
              <a:t>(click to edit)  OBJECTIVES</a:t>
            </a:r>
            <a:endParaRPr lang="en-US" dirty="0"/>
          </a:p>
        </p:txBody>
      </p:sp>
      <p:sp>
        <p:nvSpPr>
          <p:cNvPr id="25" name="Text Placeholder 5"/>
          <p:cNvSpPr>
            <a:spLocks noGrp="1"/>
          </p:cNvSpPr>
          <p:nvPr>
            <p:ph type="body" sz="quarter" idx="25" hasCustomPrompt="1"/>
          </p:nvPr>
        </p:nvSpPr>
        <p:spPr>
          <a:xfrm>
            <a:off x="15353328" y="6847036"/>
            <a:ext cx="14287682" cy="800265"/>
          </a:xfrm>
          <a:prstGeom prst="rect">
            <a:avLst/>
          </a:prstGeom>
          <a:noFill/>
        </p:spPr>
        <p:txBody>
          <a:bodyPr wrap="square" lIns="89551" tIns="89551" rIns="89551" bIns="89551" anchor="ctr" anchorCtr="0">
            <a:spAutoFit/>
          </a:bodyPr>
          <a:lstStyle>
            <a:lvl1pPr marL="0" indent="0" algn="ctr">
              <a:buNone/>
              <a:defRPr sz="3900" b="1" u="sng" baseline="0">
                <a:solidFill>
                  <a:schemeClr val="accent5">
                    <a:lumMod val="50000"/>
                  </a:schemeClr>
                </a:solidFill>
              </a:defRPr>
            </a:lvl1pPr>
          </a:lstStyle>
          <a:p>
            <a:pPr lvl="0"/>
            <a:r>
              <a:rPr lang="en-US" dirty="0" smtClean="0"/>
              <a:t>(click to edit)  CONCLUSIONS</a:t>
            </a:r>
            <a:endParaRPr lang="en-US" dirty="0"/>
          </a:p>
        </p:txBody>
      </p:sp>
      <p:sp>
        <p:nvSpPr>
          <p:cNvPr id="26" name="Text Placeholder 3"/>
          <p:cNvSpPr>
            <a:spLocks noGrp="1"/>
          </p:cNvSpPr>
          <p:nvPr>
            <p:ph type="body" sz="quarter" idx="26" hasCustomPrompt="1"/>
          </p:nvPr>
        </p:nvSpPr>
        <p:spPr>
          <a:xfrm>
            <a:off x="15353328" y="7585962"/>
            <a:ext cx="14287682" cy="897605"/>
          </a:xfrm>
          <a:prstGeom prst="rect">
            <a:avLst/>
          </a:prstGeom>
        </p:spPr>
        <p:txBody>
          <a:bodyPr wrap="square" lIns="223877" tIns="223877" rIns="223877" bIns="223877">
            <a:spAutoFit/>
          </a:bodyPr>
          <a:lstStyle>
            <a:lvl1pPr marL="0" indent="0">
              <a:buNone/>
              <a:defRPr sz="2800">
                <a:solidFill>
                  <a:schemeClr val="accent5">
                    <a:lumMod val="50000"/>
                  </a:schemeClr>
                </a:solidFill>
                <a:latin typeface="Trebuchet MS" pitchFamily="34" charset="0"/>
              </a:defRPr>
            </a:lvl1pPr>
            <a:lvl2pPr marL="1455191" indent="-559688">
              <a:defRPr sz="2500">
                <a:latin typeface="Trebuchet MS" pitchFamily="34" charset="0"/>
              </a:defRPr>
            </a:lvl2pPr>
            <a:lvl3pPr marL="2014879" indent="-559688">
              <a:defRPr sz="2500">
                <a:latin typeface="Trebuchet MS" pitchFamily="34" charset="0"/>
              </a:defRPr>
            </a:lvl3pPr>
            <a:lvl4pPr marL="2630537" indent="-615658">
              <a:defRPr sz="2500">
                <a:latin typeface="Trebuchet MS" pitchFamily="34" charset="0"/>
              </a:defRPr>
            </a:lvl4pPr>
            <a:lvl5pPr marL="3078288" indent="-447751">
              <a:defRPr sz="2500">
                <a:latin typeface="Trebuchet MS" pitchFamily="34" charset="0"/>
              </a:defRPr>
            </a:lvl5pPr>
          </a:lstStyle>
          <a:p>
            <a:pPr lvl="0"/>
            <a:r>
              <a:rPr lang="en-US" dirty="0" smtClean="0"/>
              <a:t>Type in or paste your text here</a:t>
            </a:r>
            <a:endParaRPr lang="en-US" dirty="0"/>
          </a:p>
        </p:txBody>
      </p:sp>
      <p:sp>
        <p:nvSpPr>
          <p:cNvPr id="27" name="Text Placeholder 5"/>
          <p:cNvSpPr>
            <a:spLocks noGrp="1"/>
          </p:cNvSpPr>
          <p:nvPr>
            <p:ph type="body" sz="quarter" idx="27" hasCustomPrompt="1"/>
          </p:nvPr>
        </p:nvSpPr>
        <p:spPr>
          <a:xfrm>
            <a:off x="15353329" y="18503095"/>
            <a:ext cx="14283756" cy="800265"/>
          </a:xfrm>
          <a:prstGeom prst="rect">
            <a:avLst/>
          </a:prstGeom>
          <a:noFill/>
        </p:spPr>
        <p:txBody>
          <a:bodyPr wrap="square" lIns="89551" tIns="89551" rIns="89551" bIns="89551" anchor="ctr" anchorCtr="0">
            <a:spAutoFit/>
          </a:bodyPr>
          <a:lstStyle>
            <a:lvl1pPr marL="0" indent="0" algn="ctr">
              <a:buNone/>
              <a:defRPr sz="3900" b="1" u="sng" baseline="0">
                <a:solidFill>
                  <a:schemeClr val="accent5">
                    <a:lumMod val="50000"/>
                  </a:schemeClr>
                </a:solidFill>
              </a:defRPr>
            </a:lvl1pPr>
          </a:lstStyle>
          <a:p>
            <a:pPr lvl="0"/>
            <a:r>
              <a:rPr lang="en-US" dirty="0" smtClean="0"/>
              <a:t>(click to edit)  REFERENCES</a:t>
            </a:r>
            <a:endParaRPr lang="en-US" dirty="0"/>
          </a:p>
        </p:txBody>
      </p:sp>
      <p:sp>
        <p:nvSpPr>
          <p:cNvPr id="28" name="Text Placeholder 3"/>
          <p:cNvSpPr>
            <a:spLocks noGrp="1"/>
          </p:cNvSpPr>
          <p:nvPr>
            <p:ph type="body" sz="quarter" idx="28" hasCustomPrompt="1"/>
          </p:nvPr>
        </p:nvSpPr>
        <p:spPr>
          <a:xfrm>
            <a:off x="15347853" y="19296378"/>
            <a:ext cx="14289232" cy="897605"/>
          </a:xfrm>
          <a:prstGeom prst="rect">
            <a:avLst/>
          </a:prstGeom>
        </p:spPr>
        <p:txBody>
          <a:bodyPr wrap="square" lIns="223877" tIns="223877" rIns="223877" bIns="223877">
            <a:spAutoFit/>
          </a:bodyPr>
          <a:lstStyle>
            <a:lvl1pPr marL="0" indent="0">
              <a:buNone/>
              <a:defRPr sz="2800">
                <a:solidFill>
                  <a:schemeClr val="accent5">
                    <a:lumMod val="50000"/>
                  </a:schemeClr>
                </a:solidFill>
                <a:latin typeface="Trebuchet MS" pitchFamily="34" charset="0"/>
              </a:defRPr>
            </a:lvl1pPr>
            <a:lvl2pPr marL="1455191" indent="-559688">
              <a:defRPr sz="2500">
                <a:latin typeface="Trebuchet MS" pitchFamily="34" charset="0"/>
              </a:defRPr>
            </a:lvl2pPr>
            <a:lvl3pPr marL="2014879" indent="-559688">
              <a:defRPr sz="2500">
                <a:latin typeface="Trebuchet MS" pitchFamily="34" charset="0"/>
              </a:defRPr>
            </a:lvl3pPr>
            <a:lvl4pPr marL="2630537" indent="-615658">
              <a:defRPr sz="2500">
                <a:latin typeface="Trebuchet MS" pitchFamily="34" charset="0"/>
              </a:defRPr>
            </a:lvl4pPr>
            <a:lvl5pPr marL="3078288" indent="-447751">
              <a:defRPr sz="2500">
                <a:latin typeface="Trebuchet MS" pitchFamily="34" charset="0"/>
              </a:defRPr>
            </a:lvl5pPr>
          </a:lstStyle>
          <a:p>
            <a:pPr lvl="0"/>
            <a:r>
              <a:rPr lang="en-US" dirty="0" smtClean="0"/>
              <a:t>Type in or paste your text here</a:t>
            </a:r>
            <a:endParaRPr lang="en-US" dirty="0"/>
          </a:p>
        </p:txBody>
      </p:sp>
      <p:sp>
        <p:nvSpPr>
          <p:cNvPr id="29" name="Text Placeholder 5"/>
          <p:cNvSpPr>
            <a:spLocks noGrp="1"/>
          </p:cNvSpPr>
          <p:nvPr>
            <p:ph type="body" sz="quarter" idx="29" hasCustomPrompt="1"/>
          </p:nvPr>
        </p:nvSpPr>
        <p:spPr>
          <a:xfrm>
            <a:off x="15364404" y="33390901"/>
            <a:ext cx="14276605" cy="800265"/>
          </a:xfrm>
          <a:prstGeom prst="rect">
            <a:avLst/>
          </a:prstGeom>
          <a:noFill/>
        </p:spPr>
        <p:txBody>
          <a:bodyPr wrap="square" lIns="89551" tIns="89551" rIns="89551" bIns="89551" anchor="ctr" anchorCtr="0">
            <a:spAutoFit/>
          </a:bodyPr>
          <a:lstStyle>
            <a:lvl1pPr marL="0" indent="0" algn="ctr">
              <a:buNone/>
              <a:defRPr sz="3900" b="1" u="sng" baseline="0">
                <a:solidFill>
                  <a:schemeClr val="accent5">
                    <a:lumMod val="50000"/>
                  </a:schemeClr>
                </a:solidFill>
              </a:defRPr>
            </a:lvl1pPr>
          </a:lstStyle>
          <a:p>
            <a:pPr lvl="0"/>
            <a:r>
              <a:rPr lang="en-US" dirty="0" smtClean="0"/>
              <a:t>(click to edit)  ACKNOWLEDGEMENTS or  CONTACT</a:t>
            </a:r>
            <a:endParaRPr lang="en-US" dirty="0"/>
          </a:p>
        </p:txBody>
      </p:sp>
      <p:sp>
        <p:nvSpPr>
          <p:cNvPr id="30" name="Text Placeholder 3"/>
          <p:cNvSpPr>
            <a:spLocks noGrp="1"/>
          </p:cNvSpPr>
          <p:nvPr>
            <p:ph type="body" sz="quarter" idx="30" hasCustomPrompt="1"/>
          </p:nvPr>
        </p:nvSpPr>
        <p:spPr>
          <a:xfrm>
            <a:off x="15353329" y="34204184"/>
            <a:ext cx="14283756" cy="897605"/>
          </a:xfrm>
          <a:prstGeom prst="rect">
            <a:avLst/>
          </a:prstGeom>
        </p:spPr>
        <p:txBody>
          <a:bodyPr wrap="square" lIns="223877" tIns="223877" rIns="223877" bIns="223877">
            <a:spAutoFit/>
          </a:bodyPr>
          <a:lstStyle>
            <a:lvl1pPr marL="0" indent="0">
              <a:buNone/>
              <a:defRPr sz="2800">
                <a:solidFill>
                  <a:schemeClr val="accent5">
                    <a:lumMod val="50000"/>
                  </a:schemeClr>
                </a:solidFill>
                <a:latin typeface="Trebuchet MS" pitchFamily="34" charset="0"/>
              </a:defRPr>
            </a:lvl1pPr>
            <a:lvl2pPr marL="1455191" indent="-559688">
              <a:defRPr sz="2500">
                <a:latin typeface="Trebuchet MS" pitchFamily="34" charset="0"/>
              </a:defRPr>
            </a:lvl2pPr>
            <a:lvl3pPr marL="2014879" indent="-559688">
              <a:defRPr sz="2500">
                <a:latin typeface="Trebuchet MS" pitchFamily="34" charset="0"/>
              </a:defRPr>
            </a:lvl3pPr>
            <a:lvl4pPr marL="2630537" indent="-615658">
              <a:defRPr sz="2500">
                <a:latin typeface="Trebuchet MS" pitchFamily="34" charset="0"/>
              </a:defRPr>
            </a:lvl4pPr>
            <a:lvl5pPr marL="3078288" indent="-447751">
              <a:defRPr sz="2500">
                <a:latin typeface="Trebuchet MS" pitchFamily="34" charset="0"/>
              </a:defRPr>
            </a:lvl5pPr>
          </a:lstStyle>
          <a:p>
            <a:pPr lvl="0"/>
            <a:r>
              <a:rPr lang="en-US" dirty="0" smtClean="0"/>
              <a:t>Type in or paste your text here</a:t>
            </a:r>
            <a:endParaRPr lang="en-US" dirty="0"/>
          </a:p>
        </p:txBody>
      </p:sp>
      <p:sp>
        <p:nvSpPr>
          <p:cNvPr id="60" name="Text Placeholder 3"/>
          <p:cNvSpPr>
            <a:spLocks noGrp="1"/>
          </p:cNvSpPr>
          <p:nvPr>
            <p:ph type="body" sz="quarter" idx="96" hasCustomPrompt="1"/>
          </p:nvPr>
        </p:nvSpPr>
        <p:spPr>
          <a:xfrm>
            <a:off x="623691" y="19275662"/>
            <a:ext cx="14300387" cy="897605"/>
          </a:xfrm>
          <a:prstGeom prst="rect">
            <a:avLst/>
          </a:prstGeom>
        </p:spPr>
        <p:txBody>
          <a:bodyPr wrap="square" lIns="223877" tIns="223877" rIns="223877" bIns="223877">
            <a:spAutoFit/>
          </a:bodyPr>
          <a:lstStyle>
            <a:lvl1pPr marL="0" indent="0">
              <a:buNone/>
              <a:defRPr sz="2800">
                <a:solidFill>
                  <a:schemeClr val="accent5">
                    <a:lumMod val="50000"/>
                  </a:schemeClr>
                </a:solidFill>
                <a:latin typeface="Trebuchet MS" pitchFamily="34" charset="0"/>
              </a:defRPr>
            </a:lvl1pPr>
            <a:lvl2pPr marL="1455191" indent="-559688">
              <a:defRPr sz="2500">
                <a:latin typeface="Trebuchet MS" pitchFamily="34" charset="0"/>
              </a:defRPr>
            </a:lvl2pPr>
            <a:lvl3pPr marL="2014879" indent="-559688">
              <a:defRPr sz="2500">
                <a:latin typeface="Trebuchet MS" pitchFamily="34" charset="0"/>
              </a:defRPr>
            </a:lvl3pPr>
            <a:lvl4pPr marL="2630537" indent="-615658">
              <a:defRPr sz="2500">
                <a:latin typeface="Trebuchet MS" pitchFamily="34" charset="0"/>
              </a:defRPr>
            </a:lvl4pPr>
            <a:lvl5pPr marL="3078288" indent="-447751">
              <a:defRPr sz="2500">
                <a:latin typeface="Trebuchet MS" pitchFamily="34" charset="0"/>
              </a:defRPr>
            </a:lvl5pPr>
          </a:lstStyle>
          <a:p>
            <a:pPr lvl="0"/>
            <a:r>
              <a:rPr lang="en-US" dirty="0" smtClean="0"/>
              <a:t>Type in or paste your text here</a:t>
            </a:r>
            <a:endParaRPr lang="en-US" dirty="0"/>
          </a:p>
        </p:txBody>
      </p:sp>
      <p:sp>
        <p:nvSpPr>
          <p:cNvPr id="76" name="Text Placeholder 76"/>
          <p:cNvSpPr>
            <a:spLocks noGrp="1"/>
          </p:cNvSpPr>
          <p:nvPr>
            <p:ph type="body" sz="quarter" idx="150" hasCustomPrompt="1"/>
          </p:nvPr>
        </p:nvSpPr>
        <p:spPr>
          <a:xfrm>
            <a:off x="4090899" y="4110875"/>
            <a:ext cx="22093415" cy="1087559"/>
          </a:xfrm>
          <a:prstGeom prst="rect">
            <a:avLst/>
          </a:prstGeom>
        </p:spPr>
        <p:txBody>
          <a:bodyPr lIns="77349" tIns="38675" rIns="77349" bIns="38675">
            <a:normAutofit/>
          </a:bodyPr>
          <a:lstStyle>
            <a:lvl1pPr marL="0" indent="0" algn="ctr">
              <a:buFontTx/>
              <a:buNone/>
              <a:defRPr sz="5400">
                <a:solidFill>
                  <a:schemeClr val="bg1"/>
                </a:solidFill>
                <a:latin typeface="+mj-lt"/>
              </a:defRPr>
            </a:lvl1pPr>
            <a:lvl2pPr>
              <a:buFontTx/>
              <a:buNone/>
              <a:defRPr sz="6100"/>
            </a:lvl2pPr>
            <a:lvl3pPr>
              <a:buFontTx/>
              <a:buNone/>
              <a:defRPr sz="6100"/>
            </a:lvl3pPr>
            <a:lvl4pPr>
              <a:buFontTx/>
              <a:buNone/>
              <a:defRPr sz="6100"/>
            </a:lvl4pPr>
            <a:lvl5pPr>
              <a:buFontTx/>
              <a:buNone/>
              <a:defRPr sz="6100"/>
            </a:lvl5pPr>
          </a:lstStyle>
          <a:p>
            <a:pPr lvl="0"/>
            <a:r>
              <a:rPr lang="en-US" dirty="0" smtClean="0"/>
              <a:t>Click here to add affiliations</a:t>
            </a:r>
            <a:endParaRPr lang="en-US" dirty="0"/>
          </a:p>
        </p:txBody>
      </p:sp>
      <p:sp>
        <p:nvSpPr>
          <p:cNvPr id="79" name="Text Placeholder 76"/>
          <p:cNvSpPr>
            <a:spLocks noGrp="1"/>
          </p:cNvSpPr>
          <p:nvPr>
            <p:ph type="body" sz="quarter" idx="151" hasCustomPrompt="1"/>
          </p:nvPr>
        </p:nvSpPr>
        <p:spPr>
          <a:xfrm>
            <a:off x="4090899" y="2558463"/>
            <a:ext cx="22093415" cy="1262156"/>
          </a:xfrm>
          <a:prstGeom prst="rect">
            <a:avLst/>
          </a:prstGeom>
        </p:spPr>
        <p:txBody>
          <a:bodyPr lIns="77349" tIns="38675" rIns="77349" bIns="38675" anchor="t" anchorCtr="1">
            <a:noAutofit/>
          </a:bodyPr>
          <a:lstStyle>
            <a:lvl1pPr marL="0" indent="0" algn="ctr">
              <a:buFontTx/>
              <a:buNone/>
              <a:defRPr sz="7200">
                <a:solidFill>
                  <a:schemeClr val="bg1"/>
                </a:solidFill>
                <a:latin typeface="+mj-lt"/>
              </a:defRPr>
            </a:lvl1pPr>
            <a:lvl2pPr>
              <a:buFontTx/>
              <a:buNone/>
              <a:defRPr sz="6100"/>
            </a:lvl2pPr>
            <a:lvl3pPr>
              <a:buFontTx/>
              <a:buNone/>
              <a:defRPr sz="6100"/>
            </a:lvl3pPr>
            <a:lvl4pPr>
              <a:buFontTx/>
              <a:buNone/>
              <a:defRPr sz="6100"/>
            </a:lvl4pPr>
            <a:lvl5pPr>
              <a:buFontTx/>
              <a:buNone/>
              <a:defRPr sz="6100"/>
            </a:lvl5pPr>
          </a:lstStyle>
          <a:p>
            <a:pPr lvl="0"/>
            <a:r>
              <a:rPr lang="en-US" dirty="0" smtClean="0"/>
              <a:t>Click here to add authors</a:t>
            </a:r>
            <a:endParaRPr lang="en-US" dirty="0"/>
          </a:p>
        </p:txBody>
      </p:sp>
      <p:sp>
        <p:nvSpPr>
          <p:cNvPr id="80" name="Text Placeholder 76"/>
          <p:cNvSpPr>
            <a:spLocks noGrp="1"/>
          </p:cNvSpPr>
          <p:nvPr>
            <p:ph type="body" sz="quarter" idx="153" hasCustomPrompt="1"/>
          </p:nvPr>
        </p:nvSpPr>
        <p:spPr>
          <a:xfrm>
            <a:off x="4090899" y="492940"/>
            <a:ext cx="22093415" cy="1775267"/>
          </a:xfrm>
          <a:prstGeom prst="rect">
            <a:avLst/>
          </a:prstGeom>
        </p:spPr>
        <p:txBody>
          <a:bodyPr lIns="77349" tIns="38675" rIns="77349" bIns="38675" anchor="t" anchorCtr="1">
            <a:normAutofit/>
          </a:bodyPr>
          <a:lstStyle>
            <a:lvl1pPr marL="0" indent="0" algn="ctr">
              <a:buFontTx/>
              <a:buNone/>
              <a:defRPr sz="9800">
                <a:solidFill>
                  <a:schemeClr val="bg1"/>
                </a:solidFill>
                <a:latin typeface="+mj-lt"/>
              </a:defRPr>
            </a:lvl1pPr>
            <a:lvl2pPr>
              <a:buFontTx/>
              <a:buNone/>
              <a:defRPr sz="6100"/>
            </a:lvl2pPr>
            <a:lvl3pPr>
              <a:buFontTx/>
              <a:buNone/>
              <a:defRPr sz="6100"/>
            </a:lvl3pPr>
            <a:lvl4pPr>
              <a:buFontTx/>
              <a:buNone/>
              <a:defRPr sz="6100"/>
            </a:lvl4pPr>
            <a:lvl5pPr>
              <a:buFontTx/>
              <a:buNone/>
              <a:defRPr sz="6100"/>
            </a:lvl5pPr>
          </a:lstStyle>
          <a:p>
            <a:pPr lvl="0"/>
            <a:r>
              <a:rPr lang="en-US" dirty="0" smtClean="0"/>
              <a:t>Click here to add title</a:t>
            </a:r>
            <a:endParaRPr lang="en-US" dirty="0"/>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Wide center column">
    <p:spTree>
      <p:nvGrpSpPr>
        <p:cNvPr id="1" name=""/>
        <p:cNvGrpSpPr/>
        <p:nvPr/>
      </p:nvGrpSpPr>
      <p:grpSpPr>
        <a:xfrm>
          <a:off x="0" y="0"/>
          <a:ext cx="0" cy="0"/>
          <a:chOff x="0" y="0"/>
          <a:chExt cx="0" cy="0"/>
        </a:xfrm>
      </p:grpSpPr>
      <p:sp>
        <p:nvSpPr>
          <p:cNvPr id="4" name="Text Placeholder 3"/>
          <p:cNvSpPr>
            <a:spLocks noGrp="1"/>
          </p:cNvSpPr>
          <p:nvPr>
            <p:ph type="body" sz="quarter" idx="10" hasCustomPrompt="1"/>
          </p:nvPr>
        </p:nvSpPr>
        <p:spPr>
          <a:xfrm>
            <a:off x="623691" y="7880953"/>
            <a:ext cx="6936975" cy="897605"/>
          </a:xfrm>
          <a:prstGeom prst="rect">
            <a:avLst/>
          </a:prstGeom>
        </p:spPr>
        <p:txBody>
          <a:bodyPr wrap="square" lIns="223877" tIns="223877" rIns="223877" bIns="223877">
            <a:spAutoFit/>
          </a:bodyPr>
          <a:lstStyle>
            <a:lvl1pPr marL="0" indent="0">
              <a:buNone/>
              <a:defRPr sz="2800">
                <a:solidFill>
                  <a:schemeClr val="accent5">
                    <a:lumMod val="50000"/>
                  </a:schemeClr>
                </a:solidFill>
                <a:latin typeface="Trebuchet MS" pitchFamily="34" charset="0"/>
              </a:defRPr>
            </a:lvl1pPr>
            <a:lvl2pPr marL="1455191" indent="-559688">
              <a:defRPr sz="2500">
                <a:latin typeface="Trebuchet MS" pitchFamily="34" charset="0"/>
              </a:defRPr>
            </a:lvl2pPr>
            <a:lvl3pPr marL="2014879" indent="-559688">
              <a:defRPr sz="2500">
                <a:latin typeface="Trebuchet MS" pitchFamily="34" charset="0"/>
              </a:defRPr>
            </a:lvl3pPr>
            <a:lvl4pPr marL="2630537" indent="-615658">
              <a:defRPr sz="2500">
                <a:latin typeface="Trebuchet MS" pitchFamily="34" charset="0"/>
              </a:defRPr>
            </a:lvl4pPr>
            <a:lvl5pPr marL="3078288" indent="-447751">
              <a:defRPr sz="2500">
                <a:latin typeface="Trebuchet MS" pitchFamily="34" charset="0"/>
              </a:defRPr>
            </a:lvl5pPr>
          </a:lstStyle>
          <a:p>
            <a:pPr lvl="0"/>
            <a:r>
              <a:rPr lang="en-US" dirty="0" smtClean="0"/>
              <a:t>Enter your text here</a:t>
            </a:r>
            <a:endParaRPr lang="en-US" dirty="0"/>
          </a:p>
        </p:txBody>
      </p:sp>
      <p:sp>
        <p:nvSpPr>
          <p:cNvPr id="6" name="Text Placeholder 5"/>
          <p:cNvSpPr>
            <a:spLocks noGrp="1"/>
          </p:cNvSpPr>
          <p:nvPr>
            <p:ph type="body" sz="quarter" idx="11" hasCustomPrompt="1"/>
          </p:nvPr>
        </p:nvSpPr>
        <p:spPr>
          <a:xfrm>
            <a:off x="636213" y="7087666"/>
            <a:ext cx="6931501" cy="783016"/>
          </a:xfrm>
          <a:prstGeom prst="rect">
            <a:avLst/>
          </a:prstGeom>
          <a:noFill/>
        </p:spPr>
        <p:txBody>
          <a:bodyPr lIns="89551" tIns="89551" rIns="89551" bIns="89551" anchor="ctr" anchorCtr="0">
            <a:spAutoFit/>
          </a:bodyPr>
          <a:lstStyle>
            <a:lvl1pPr marL="0" indent="0" algn="ctr">
              <a:buNone/>
              <a:defRPr sz="3900" b="1" u="sng" baseline="0">
                <a:solidFill>
                  <a:schemeClr val="accent5">
                    <a:lumMod val="50000"/>
                  </a:schemeClr>
                </a:solidFill>
              </a:defRPr>
            </a:lvl1pPr>
          </a:lstStyle>
          <a:p>
            <a:pPr lvl="0"/>
            <a:r>
              <a:rPr lang="en-US" dirty="0" smtClean="0"/>
              <a:t>(click to add) ABSTRACT</a:t>
            </a:r>
            <a:endParaRPr lang="en-US" dirty="0"/>
          </a:p>
        </p:txBody>
      </p:sp>
      <p:sp>
        <p:nvSpPr>
          <p:cNvPr id="19" name="Text Placeholder 3"/>
          <p:cNvSpPr>
            <a:spLocks noGrp="1"/>
          </p:cNvSpPr>
          <p:nvPr>
            <p:ph type="body" sz="quarter" idx="19" hasCustomPrompt="1"/>
          </p:nvPr>
        </p:nvSpPr>
        <p:spPr>
          <a:xfrm>
            <a:off x="622594" y="19232053"/>
            <a:ext cx="6938069" cy="897605"/>
          </a:xfrm>
          <a:prstGeom prst="rect">
            <a:avLst/>
          </a:prstGeom>
        </p:spPr>
        <p:txBody>
          <a:bodyPr wrap="square" lIns="223877" tIns="223877" rIns="223877" bIns="223877">
            <a:spAutoFit/>
          </a:bodyPr>
          <a:lstStyle>
            <a:lvl1pPr marL="0" indent="0">
              <a:buNone/>
              <a:defRPr sz="2800">
                <a:solidFill>
                  <a:schemeClr val="accent5">
                    <a:lumMod val="50000"/>
                  </a:schemeClr>
                </a:solidFill>
                <a:latin typeface="Trebuchet MS" pitchFamily="34" charset="0"/>
              </a:defRPr>
            </a:lvl1pPr>
            <a:lvl2pPr marL="1455191" indent="-559688">
              <a:defRPr sz="2500">
                <a:latin typeface="Trebuchet MS" pitchFamily="34" charset="0"/>
              </a:defRPr>
            </a:lvl2pPr>
            <a:lvl3pPr marL="2014879" indent="-559688">
              <a:defRPr sz="2500">
                <a:latin typeface="Trebuchet MS" pitchFamily="34" charset="0"/>
              </a:defRPr>
            </a:lvl3pPr>
            <a:lvl4pPr marL="2630537" indent="-615658">
              <a:defRPr sz="2500">
                <a:latin typeface="Trebuchet MS" pitchFamily="34" charset="0"/>
              </a:defRPr>
            </a:lvl4pPr>
            <a:lvl5pPr marL="3078288" indent="-447751">
              <a:defRPr sz="2500">
                <a:latin typeface="Trebuchet MS" pitchFamily="34" charset="0"/>
              </a:defRPr>
            </a:lvl5pPr>
          </a:lstStyle>
          <a:p>
            <a:pPr lvl="0"/>
            <a:r>
              <a:rPr lang="en-US" dirty="0" smtClean="0"/>
              <a:t>Enter your text here</a:t>
            </a:r>
            <a:endParaRPr lang="en-US" dirty="0"/>
          </a:p>
        </p:txBody>
      </p:sp>
      <p:sp>
        <p:nvSpPr>
          <p:cNvPr id="20" name="Text Placeholder 5"/>
          <p:cNvSpPr>
            <a:spLocks noGrp="1"/>
          </p:cNvSpPr>
          <p:nvPr>
            <p:ph type="body" sz="quarter" idx="20" hasCustomPrompt="1"/>
          </p:nvPr>
        </p:nvSpPr>
        <p:spPr>
          <a:xfrm>
            <a:off x="636211" y="18480518"/>
            <a:ext cx="6932594" cy="800265"/>
          </a:xfrm>
          <a:prstGeom prst="rect">
            <a:avLst/>
          </a:prstGeom>
          <a:noFill/>
        </p:spPr>
        <p:txBody>
          <a:bodyPr wrap="square" lIns="89551" tIns="89551" rIns="89551" bIns="89551" anchor="ctr" anchorCtr="0">
            <a:spAutoFit/>
          </a:bodyPr>
          <a:lstStyle>
            <a:lvl1pPr marL="0" indent="0" algn="ctr">
              <a:buNone/>
              <a:defRPr sz="3900" b="1" u="sng" baseline="0">
                <a:solidFill>
                  <a:schemeClr val="accent5">
                    <a:lumMod val="50000"/>
                  </a:schemeClr>
                </a:solidFill>
              </a:defRPr>
            </a:lvl1pPr>
          </a:lstStyle>
          <a:p>
            <a:pPr lvl="0"/>
            <a:r>
              <a:rPr lang="en-US" dirty="0" smtClean="0"/>
              <a:t>(click to add)  OBJECTIVES</a:t>
            </a:r>
            <a:endParaRPr lang="en-US" dirty="0"/>
          </a:p>
        </p:txBody>
      </p:sp>
      <p:sp>
        <p:nvSpPr>
          <p:cNvPr id="21" name="Text Placeholder 3"/>
          <p:cNvSpPr>
            <a:spLocks noGrp="1"/>
          </p:cNvSpPr>
          <p:nvPr>
            <p:ph type="body" sz="quarter" idx="21" hasCustomPrompt="1"/>
          </p:nvPr>
        </p:nvSpPr>
        <p:spPr>
          <a:xfrm>
            <a:off x="7992578" y="7870631"/>
            <a:ext cx="14292247" cy="897605"/>
          </a:xfrm>
          <a:prstGeom prst="rect">
            <a:avLst/>
          </a:prstGeom>
        </p:spPr>
        <p:txBody>
          <a:bodyPr wrap="square" lIns="223877" tIns="223877" rIns="223877" bIns="223877">
            <a:spAutoFit/>
          </a:bodyPr>
          <a:lstStyle>
            <a:lvl1pPr marL="0" indent="0">
              <a:buNone/>
              <a:defRPr sz="2800">
                <a:solidFill>
                  <a:schemeClr val="accent5">
                    <a:lumMod val="50000"/>
                  </a:schemeClr>
                </a:solidFill>
                <a:latin typeface="Trebuchet MS" pitchFamily="34" charset="0"/>
              </a:defRPr>
            </a:lvl1pPr>
            <a:lvl2pPr marL="1455191" indent="-559688">
              <a:defRPr sz="2500">
                <a:latin typeface="Trebuchet MS" pitchFamily="34" charset="0"/>
              </a:defRPr>
            </a:lvl2pPr>
            <a:lvl3pPr marL="2014879" indent="-559688">
              <a:defRPr sz="2500">
                <a:latin typeface="Trebuchet MS" pitchFamily="34" charset="0"/>
              </a:defRPr>
            </a:lvl3pPr>
            <a:lvl4pPr marL="2630537" indent="-615658">
              <a:defRPr sz="2500">
                <a:latin typeface="Trebuchet MS" pitchFamily="34" charset="0"/>
              </a:defRPr>
            </a:lvl4pPr>
            <a:lvl5pPr marL="3078288" indent="-447751">
              <a:defRPr sz="2500">
                <a:latin typeface="Trebuchet MS" pitchFamily="34" charset="0"/>
              </a:defRPr>
            </a:lvl5pPr>
          </a:lstStyle>
          <a:p>
            <a:pPr lvl="0"/>
            <a:r>
              <a:rPr lang="en-US" dirty="0" smtClean="0"/>
              <a:t>Enter your text here</a:t>
            </a:r>
            <a:endParaRPr lang="en-US" dirty="0"/>
          </a:p>
        </p:txBody>
      </p:sp>
      <p:sp>
        <p:nvSpPr>
          <p:cNvPr id="22" name="Text Placeholder 5"/>
          <p:cNvSpPr>
            <a:spLocks noGrp="1"/>
          </p:cNvSpPr>
          <p:nvPr>
            <p:ph type="body" sz="quarter" idx="22" hasCustomPrompt="1"/>
          </p:nvPr>
        </p:nvSpPr>
        <p:spPr>
          <a:xfrm>
            <a:off x="7992580" y="7087666"/>
            <a:ext cx="14292247" cy="800265"/>
          </a:xfrm>
          <a:prstGeom prst="rect">
            <a:avLst/>
          </a:prstGeom>
          <a:noFill/>
        </p:spPr>
        <p:txBody>
          <a:bodyPr wrap="square" lIns="89551" tIns="89551" rIns="89551" bIns="89551" anchor="ctr" anchorCtr="0">
            <a:spAutoFit/>
          </a:bodyPr>
          <a:lstStyle>
            <a:lvl1pPr marL="0" indent="0" algn="ctr">
              <a:buNone/>
              <a:defRPr sz="3900" b="1" u="sng" baseline="0">
                <a:solidFill>
                  <a:schemeClr val="accent5">
                    <a:lumMod val="50000"/>
                  </a:schemeClr>
                </a:solidFill>
              </a:defRPr>
            </a:lvl1pPr>
          </a:lstStyle>
          <a:p>
            <a:pPr lvl="0"/>
            <a:r>
              <a:rPr lang="en-US" dirty="0" smtClean="0"/>
              <a:t>(header)  MATERIALS &amp; METHODS</a:t>
            </a:r>
            <a:endParaRPr lang="en-US" dirty="0"/>
          </a:p>
        </p:txBody>
      </p:sp>
      <p:sp>
        <p:nvSpPr>
          <p:cNvPr id="23" name="Text Placeholder 3"/>
          <p:cNvSpPr>
            <a:spLocks noGrp="1"/>
          </p:cNvSpPr>
          <p:nvPr>
            <p:ph type="body" sz="quarter" idx="23" hasCustomPrompt="1"/>
          </p:nvPr>
        </p:nvSpPr>
        <p:spPr>
          <a:xfrm>
            <a:off x="7992580" y="28196756"/>
            <a:ext cx="14292247" cy="897605"/>
          </a:xfrm>
          <a:prstGeom prst="rect">
            <a:avLst/>
          </a:prstGeom>
        </p:spPr>
        <p:txBody>
          <a:bodyPr wrap="square" lIns="223877" tIns="223877" rIns="223877" bIns="223877">
            <a:spAutoFit/>
          </a:bodyPr>
          <a:lstStyle>
            <a:lvl1pPr marL="0" indent="0">
              <a:buNone/>
              <a:defRPr sz="2800">
                <a:solidFill>
                  <a:schemeClr val="accent5">
                    <a:lumMod val="50000"/>
                  </a:schemeClr>
                </a:solidFill>
                <a:latin typeface="Trebuchet MS" pitchFamily="34" charset="0"/>
              </a:defRPr>
            </a:lvl1pPr>
            <a:lvl2pPr marL="1455191" indent="-559688">
              <a:defRPr sz="2500">
                <a:latin typeface="Trebuchet MS" pitchFamily="34" charset="0"/>
              </a:defRPr>
            </a:lvl2pPr>
            <a:lvl3pPr marL="2014879" indent="-559688">
              <a:defRPr sz="2500">
                <a:latin typeface="Trebuchet MS" pitchFamily="34" charset="0"/>
              </a:defRPr>
            </a:lvl3pPr>
            <a:lvl4pPr marL="2630537" indent="-615658">
              <a:defRPr sz="2500">
                <a:latin typeface="Trebuchet MS" pitchFamily="34" charset="0"/>
              </a:defRPr>
            </a:lvl4pPr>
            <a:lvl5pPr marL="3078288" indent="-447751">
              <a:defRPr sz="2500">
                <a:latin typeface="Trebuchet MS" pitchFamily="34" charset="0"/>
              </a:defRPr>
            </a:lvl5pPr>
          </a:lstStyle>
          <a:p>
            <a:pPr lvl="0"/>
            <a:r>
              <a:rPr lang="en-US" dirty="0" smtClean="0"/>
              <a:t>Enter your text here</a:t>
            </a:r>
            <a:endParaRPr lang="en-US" dirty="0"/>
          </a:p>
        </p:txBody>
      </p:sp>
      <p:sp>
        <p:nvSpPr>
          <p:cNvPr id="24" name="Text Placeholder 5"/>
          <p:cNvSpPr>
            <a:spLocks noGrp="1"/>
          </p:cNvSpPr>
          <p:nvPr>
            <p:ph type="body" sz="quarter" idx="24" hasCustomPrompt="1"/>
          </p:nvPr>
        </p:nvSpPr>
        <p:spPr>
          <a:xfrm>
            <a:off x="7992580" y="27403473"/>
            <a:ext cx="14292247" cy="800265"/>
          </a:xfrm>
          <a:prstGeom prst="rect">
            <a:avLst/>
          </a:prstGeom>
          <a:noFill/>
        </p:spPr>
        <p:txBody>
          <a:bodyPr wrap="square" lIns="89551" tIns="89551" rIns="89551" bIns="89551" anchor="ctr" anchorCtr="0">
            <a:spAutoFit/>
          </a:bodyPr>
          <a:lstStyle>
            <a:lvl1pPr marL="0" indent="0" algn="ctr">
              <a:buNone/>
              <a:defRPr sz="3900" b="1" u="sng" baseline="0">
                <a:solidFill>
                  <a:schemeClr val="accent5">
                    <a:lumMod val="50000"/>
                  </a:schemeClr>
                </a:solidFill>
              </a:defRPr>
            </a:lvl1pPr>
          </a:lstStyle>
          <a:p>
            <a:pPr lvl="0"/>
            <a:r>
              <a:rPr lang="en-US" dirty="0" smtClean="0"/>
              <a:t>(click to add)  RESULTS</a:t>
            </a:r>
            <a:endParaRPr lang="en-US" dirty="0"/>
          </a:p>
        </p:txBody>
      </p:sp>
      <p:sp>
        <p:nvSpPr>
          <p:cNvPr id="25" name="Text Placeholder 5"/>
          <p:cNvSpPr>
            <a:spLocks noGrp="1"/>
          </p:cNvSpPr>
          <p:nvPr>
            <p:ph type="body" sz="quarter" idx="25" hasCustomPrompt="1"/>
          </p:nvPr>
        </p:nvSpPr>
        <p:spPr>
          <a:xfrm>
            <a:off x="22710790" y="7087666"/>
            <a:ext cx="6930218" cy="800265"/>
          </a:xfrm>
          <a:prstGeom prst="rect">
            <a:avLst/>
          </a:prstGeom>
          <a:noFill/>
        </p:spPr>
        <p:txBody>
          <a:bodyPr wrap="square" lIns="89551" tIns="89551" rIns="89551" bIns="89551" anchor="ctr" anchorCtr="0">
            <a:spAutoFit/>
          </a:bodyPr>
          <a:lstStyle>
            <a:lvl1pPr marL="0" indent="0" algn="ctr">
              <a:buNone/>
              <a:defRPr sz="3900" b="1" u="sng" baseline="0">
                <a:solidFill>
                  <a:schemeClr val="accent5">
                    <a:lumMod val="50000"/>
                  </a:schemeClr>
                </a:solidFill>
              </a:defRPr>
            </a:lvl1pPr>
          </a:lstStyle>
          <a:p>
            <a:pPr lvl="0"/>
            <a:r>
              <a:rPr lang="en-US" dirty="0" smtClean="0"/>
              <a:t>(click to add) CONCLUSIONS</a:t>
            </a:r>
            <a:endParaRPr lang="en-US" dirty="0"/>
          </a:p>
        </p:txBody>
      </p:sp>
      <p:sp>
        <p:nvSpPr>
          <p:cNvPr id="26" name="Text Placeholder 3"/>
          <p:cNvSpPr>
            <a:spLocks noGrp="1"/>
          </p:cNvSpPr>
          <p:nvPr>
            <p:ph type="body" sz="quarter" idx="26" hasCustomPrompt="1"/>
          </p:nvPr>
        </p:nvSpPr>
        <p:spPr>
          <a:xfrm>
            <a:off x="22710790" y="7880953"/>
            <a:ext cx="6930218" cy="897605"/>
          </a:xfrm>
          <a:prstGeom prst="rect">
            <a:avLst/>
          </a:prstGeom>
        </p:spPr>
        <p:txBody>
          <a:bodyPr wrap="square" lIns="223877" tIns="223877" rIns="223877" bIns="223877">
            <a:spAutoFit/>
          </a:bodyPr>
          <a:lstStyle>
            <a:lvl1pPr marL="0" indent="0">
              <a:buNone/>
              <a:defRPr sz="2800">
                <a:solidFill>
                  <a:schemeClr val="accent5">
                    <a:lumMod val="50000"/>
                  </a:schemeClr>
                </a:solidFill>
                <a:latin typeface="Trebuchet MS" pitchFamily="34" charset="0"/>
              </a:defRPr>
            </a:lvl1pPr>
            <a:lvl2pPr marL="1455191" indent="-559688">
              <a:defRPr sz="2500">
                <a:latin typeface="Trebuchet MS" pitchFamily="34" charset="0"/>
              </a:defRPr>
            </a:lvl2pPr>
            <a:lvl3pPr marL="2014879" indent="-559688">
              <a:defRPr sz="2500">
                <a:latin typeface="Trebuchet MS" pitchFamily="34" charset="0"/>
              </a:defRPr>
            </a:lvl3pPr>
            <a:lvl4pPr marL="2630537" indent="-615658">
              <a:defRPr sz="2500">
                <a:latin typeface="Trebuchet MS" pitchFamily="34" charset="0"/>
              </a:defRPr>
            </a:lvl4pPr>
            <a:lvl5pPr marL="3078288" indent="-447751">
              <a:defRPr sz="2500">
                <a:latin typeface="Trebuchet MS" pitchFamily="34" charset="0"/>
              </a:defRPr>
            </a:lvl5pPr>
          </a:lstStyle>
          <a:p>
            <a:pPr lvl="0"/>
            <a:r>
              <a:rPr lang="en-US" dirty="0" smtClean="0"/>
              <a:t>Enter your text here</a:t>
            </a:r>
            <a:endParaRPr lang="en-US" dirty="0"/>
          </a:p>
        </p:txBody>
      </p:sp>
      <p:sp>
        <p:nvSpPr>
          <p:cNvPr id="27" name="Text Placeholder 5"/>
          <p:cNvSpPr>
            <a:spLocks noGrp="1"/>
          </p:cNvSpPr>
          <p:nvPr>
            <p:ph type="body" sz="quarter" idx="27" hasCustomPrompt="1"/>
          </p:nvPr>
        </p:nvSpPr>
        <p:spPr>
          <a:xfrm>
            <a:off x="22706864" y="18558829"/>
            <a:ext cx="6930218" cy="800265"/>
          </a:xfrm>
          <a:prstGeom prst="rect">
            <a:avLst/>
          </a:prstGeom>
          <a:noFill/>
        </p:spPr>
        <p:txBody>
          <a:bodyPr wrap="square" lIns="89551" tIns="89551" rIns="89551" bIns="89551" anchor="ctr" anchorCtr="0">
            <a:spAutoFit/>
          </a:bodyPr>
          <a:lstStyle>
            <a:lvl1pPr marL="0" indent="0" algn="ctr">
              <a:buNone/>
              <a:defRPr sz="3900" b="1" u="sng" baseline="0">
                <a:solidFill>
                  <a:schemeClr val="accent5">
                    <a:lumMod val="50000"/>
                  </a:schemeClr>
                </a:solidFill>
              </a:defRPr>
            </a:lvl1pPr>
          </a:lstStyle>
          <a:p>
            <a:pPr lvl="0"/>
            <a:r>
              <a:rPr lang="en-US" dirty="0" smtClean="0"/>
              <a:t>(click to add) REFERENCES</a:t>
            </a:r>
            <a:endParaRPr lang="en-US" dirty="0"/>
          </a:p>
        </p:txBody>
      </p:sp>
      <p:sp>
        <p:nvSpPr>
          <p:cNvPr id="28" name="Text Placeholder 3"/>
          <p:cNvSpPr>
            <a:spLocks noGrp="1"/>
          </p:cNvSpPr>
          <p:nvPr>
            <p:ph type="body" sz="quarter" idx="28" hasCustomPrompt="1"/>
          </p:nvPr>
        </p:nvSpPr>
        <p:spPr>
          <a:xfrm>
            <a:off x="22751309" y="19352112"/>
            <a:ext cx="6879920" cy="897605"/>
          </a:xfrm>
          <a:prstGeom prst="rect">
            <a:avLst/>
          </a:prstGeom>
        </p:spPr>
        <p:txBody>
          <a:bodyPr wrap="square" lIns="223877" tIns="223877" rIns="223877" bIns="223877">
            <a:spAutoFit/>
          </a:bodyPr>
          <a:lstStyle>
            <a:lvl1pPr marL="0" indent="0">
              <a:buNone/>
              <a:defRPr sz="2800">
                <a:solidFill>
                  <a:schemeClr val="accent5">
                    <a:lumMod val="50000"/>
                  </a:schemeClr>
                </a:solidFill>
                <a:latin typeface="Trebuchet MS" pitchFamily="34" charset="0"/>
              </a:defRPr>
            </a:lvl1pPr>
            <a:lvl2pPr marL="1455191" indent="-559688">
              <a:defRPr sz="2500">
                <a:latin typeface="Trebuchet MS" pitchFamily="34" charset="0"/>
              </a:defRPr>
            </a:lvl2pPr>
            <a:lvl3pPr marL="2014879" indent="-559688">
              <a:defRPr sz="2500">
                <a:latin typeface="Trebuchet MS" pitchFamily="34" charset="0"/>
              </a:defRPr>
            </a:lvl3pPr>
            <a:lvl4pPr marL="2630537" indent="-615658">
              <a:defRPr sz="2500">
                <a:latin typeface="Trebuchet MS" pitchFamily="34" charset="0"/>
              </a:defRPr>
            </a:lvl4pPr>
            <a:lvl5pPr marL="3078288" indent="-447751">
              <a:defRPr sz="2500">
                <a:latin typeface="Trebuchet MS" pitchFamily="34" charset="0"/>
              </a:defRPr>
            </a:lvl5pPr>
          </a:lstStyle>
          <a:p>
            <a:pPr lvl="0"/>
            <a:r>
              <a:rPr lang="en-US" dirty="0" smtClean="0"/>
              <a:t>Enter your text here</a:t>
            </a:r>
            <a:endParaRPr lang="en-US" dirty="0"/>
          </a:p>
        </p:txBody>
      </p:sp>
      <p:sp>
        <p:nvSpPr>
          <p:cNvPr id="29" name="Text Placeholder 5"/>
          <p:cNvSpPr>
            <a:spLocks noGrp="1"/>
          </p:cNvSpPr>
          <p:nvPr>
            <p:ph type="body" sz="quarter" idx="29" hasCustomPrompt="1"/>
          </p:nvPr>
        </p:nvSpPr>
        <p:spPr>
          <a:xfrm>
            <a:off x="22710790" y="34002453"/>
            <a:ext cx="6930218" cy="783016"/>
          </a:xfrm>
          <a:prstGeom prst="rect">
            <a:avLst/>
          </a:prstGeom>
          <a:noFill/>
        </p:spPr>
        <p:txBody>
          <a:bodyPr wrap="square" lIns="89551" tIns="89551" rIns="89551" bIns="89551" anchor="ctr" anchorCtr="0">
            <a:spAutoFit/>
          </a:bodyPr>
          <a:lstStyle>
            <a:lvl1pPr marL="0" indent="0" algn="ctr">
              <a:buNone/>
              <a:defRPr sz="3900" b="1" u="sng" baseline="0">
                <a:solidFill>
                  <a:schemeClr val="accent5">
                    <a:lumMod val="50000"/>
                  </a:schemeClr>
                </a:solidFill>
              </a:defRPr>
            </a:lvl1pPr>
          </a:lstStyle>
          <a:p>
            <a:pPr lvl="0"/>
            <a:r>
              <a:rPr lang="en-US" dirty="0" smtClean="0"/>
              <a:t>(click to add)  CONTACT</a:t>
            </a:r>
            <a:endParaRPr lang="en-US" dirty="0"/>
          </a:p>
        </p:txBody>
      </p:sp>
      <p:sp>
        <p:nvSpPr>
          <p:cNvPr id="30" name="Text Placeholder 3"/>
          <p:cNvSpPr>
            <a:spLocks noGrp="1"/>
          </p:cNvSpPr>
          <p:nvPr>
            <p:ph type="body" sz="quarter" idx="30" hasCustomPrompt="1"/>
          </p:nvPr>
        </p:nvSpPr>
        <p:spPr>
          <a:xfrm>
            <a:off x="22697538" y="34864438"/>
            <a:ext cx="6933690" cy="897605"/>
          </a:xfrm>
          <a:prstGeom prst="rect">
            <a:avLst/>
          </a:prstGeom>
        </p:spPr>
        <p:txBody>
          <a:bodyPr wrap="square" lIns="223877" tIns="223877" rIns="223877" bIns="223877">
            <a:spAutoFit/>
          </a:bodyPr>
          <a:lstStyle>
            <a:lvl1pPr marL="0" indent="0">
              <a:buNone/>
              <a:defRPr sz="2800">
                <a:solidFill>
                  <a:schemeClr val="accent5">
                    <a:lumMod val="50000"/>
                  </a:schemeClr>
                </a:solidFill>
                <a:latin typeface="Trebuchet MS" pitchFamily="34" charset="0"/>
              </a:defRPr>
            </a:lvl1pPr>
            <a:lvl2pPr marL="1455191" indent="-559688">
              <a:defRPr sz="2500">
                <a:latin typeface="Trebuchet MS" pitchFamily="34" charset="0"/>
              </a:defRPr>
            </a:lvl2pPr>
            <a:lvl3pPr marL="2014879" indent="-559688">
              <a:defRPr sz="2500">
                <a:latin typeface="Trebuchet MS" pitchFamily="34" charset="0"/>
              </a:defRPr>
            </a:lvl3pPr>
            <a:lvl4pPr marL="2630537" indent="-615658">
              <a:defRPr sz="2500">
                <a:latin typeface="Trebuchet MS" pitchFamily="34" charset="0"/>
              </a:defRPr>
            </a:lvl4pPr>
            <a:lvl5pPr marL="3078288" indent="-447751">
              <a:defRPr sz="2500">
                <a:latin typeface="Trebuchet MS" pitchFamily="34" charset="0"/>
              </a:defRPr>
            </a:lvl5pPr>
          </a:lstStyle>
          <a:p>
            <a:pPr lvl="0"/>
            <a:r>
              <a:rPr lang="en-US" dirty="0" smtClean="0"/>
              <a:t>Enter your text here</a:t>
            </a:r>
            <a:endParaRPr lang="en-US" dirty="0"/>
          </a:p>
        </p:txBody>
      </p:sp>
      <p:sp>
        <p:nvSpPr>
          <p:cNvPr id="84" name="Text Placeholder 76"/>
          <p:cNvSpPr>
            <a:spLocks noGrp="1"/>
          </p:cNvSpPr>
          <p:nvPr>
            <p:ph type="body" sz="quarter" idx="150" hasCustomPrompt="1"/>
          </p:nvPr>
        </p:nvSpPr>
        <p:spPr>
          <a:xfrm>
            <a:off x="4101963" y="3796231"/>
            <a:ext cx="22093415" cy="1087559"/>
          </a:xfrm>
          <a:prstGeom prst="rect">
            <a:avLst/>
          </a:prstGeom>
        </p:spPr>
        <p:txBody>
          <a:bodyPr lIns="77349" tIns="38675" rIns="77349" bIns="38675">
            <a:normAutofit/>
          </a:bodyPr>
          <a:lstStyle>
            <a:lvl1pPr marL="0" indent="0" algn="ctr">
              <a:buFontTx/>
              <a:buNone/>
              <a:defRPr sz="5400">
                <a:solidFill>
                  <a:schemeClr val="bg1"/>
                </a:solidFill>
                <a:latin typeface="+mj-lt"/>
              </a:defRPr>
            </a:lvl1pPr>
            <a:lvl2pPr>
              <a:buFontTx/>
              <a:buNone/>
              <a:defRPr sz="6100"/>
            </a:lvl2pPr>
            <a:lvl3pPr>
              <a:buFontTx/>
              <a:buNone/>
              <a:defRPr sz="6100"/>
            </a:lvl3pPr>
            <a:lvl4pPr>
              <a:buFontTx/>
              <a:buNone/>
              <a:defRPr sz="6100"/>
            </a:lvl4pPr>
            <a:lvl5pPr>
              <a:buFontTx/>
              <a:buNone/>
              <a:defRPr sz="6100"/>
            </a:lvl5pPr>
          </a:lstStyle>
          <a:p>
            <a:pPr lvl="0"/>
            <a:r>
              <a:rPr lang="en-US" dirty="0" smtClean="0"/>
              <a:t>Click here to add affiliations</a:t>
            </a:r>
            <a:endParaRPr lang="en-US" dirty="0"/>
          </a:p>
        </p:txBody>
      </p:sp>
      <p:sp>
        <p:nvSpPr>
          <p:cNvPr id="85" name="Text Placeholder 76"/>
          <p:cNvSpPr>
            <a:spLocks noGrp="1"/>
          </p:cNvSpPr>
          <p:nvPr>
            <p:ph type="body" sz="quarter" idx="151" hasCustomPrompt="1"/>
          </p:nvPr>
        </p:nvSpPr>
        <p:spPr>
          <a:xfrm>
            <a:off x="4101963" y="2197726"/>
            <a:ext cx="22093415" cy="1376139"/>
          </a:xfrm>
          <a:prstGeom prst="rect">
            <a:avLst/>
          </a:prstGeom>
        </p:spPr>
        <p:txBody>
          <a:bodyPr lIns="77349" tIns="38675" rIns="77349" bIns="38675" anchor="t" anchorCtr="1">
            <a:normAutofit/>
          </a:bodyPr>
          <a:lstStyle>
            <a:lvl1pPr marL="0" indent="0" algn="ctr">
              <a:buFontTx/>
              <a:buNone/>
              <a:defRPr sz="7200">
                <a:solidFill>
                  <a:schemeClr val="bg1"/>
                </a:solidFill>
                <a:latin typeface="+mj-lt"/>
              </a:defRPr>
            </a:lvl1pPr>
            <a:lvl2pPr>
              <a:buFontTx/>
              <a:buNone/>
              <a:defRPr sz="6100"/>
            </a:lvl2pPr>
            <a:lvl3pPr>
              <a:buFontTx/>
              <a:buNone/>
              <a:defRPr sz="6100"/>
            </a:lvl3pPr>
            <a:lvl4pPr>
              <a:buFontTx/>
              <a:buNone/>
              <a:defRPr sz="6100"/>
            </a:lvl4pPr>
            <a:lvl5pPr>
              <a:buFontTx/>
              <a:buNone/>
              <a:defRPr sz="6100"/>
            </a:lvl5pPr>
          </a:lstStyle>
          <a:p>
            <a:pPr lvl="0"/>
            <a:r>
              <a:rPr lang="en-US" dirty="0" smtClean="0"/>
              <a:t>Click here to add authors</a:t>
            </a:r>
            <a:endParaRPr lang="en-US" dirty="0"/>
          </a:p>
        </p:txBody>
      </p:sp>
      <p:sp>
        <p:nvSpPr>
          <p:cNvPr id="86" name="Text Placeholder 76"/>
          <p:cNvSpPr>
            <a:spLocks noGrp="1"/>
          </p:cNvSpPr>
          <p:nvPr>
            <p:ph type="body" sz="quarter" idx="178" hasCustomPrompt="1"/>
          </p:nvPr>
        </p:nvSpPr>
        <p:spPr>
          <a:xfrm>
            <a:off x="4090899" y="355780"/>
            <a:ext cx="22093415" cy="1692719"/>
          </a:xfrm>
          <a:prstGeom prst="rect">
            <a:avLst/>
          </a:prstGeom>
        </p:spPr>
        <p:txBody>
          <a:bodyPr lIns="77349" tIns="38675" rIns="77349" bIns="38675" anchor="t" anchorCtr="1">
            <a:normAutofit/>
          </a:bodyPr>
          <a:lstStyle>
            <a:lvl1pPr marL="0" indent="0" algn="ctr">
              <a:buFontTx/>
              <a:buNone/>
              <a:defRPr sz="9800">
                <a:solidFill>
                  <a:schemeClr val="bg1"/>
                </a:solidFill>
                <a:latin typeface="+mj-lt"/>
              </a:defRPr>
            </a:lvl1pPr>
            <a:lvl2pPr>
              <a:buFontTx/>
              <a:buNone/>
              <a:defRPr sz="6100"/>
            </a:lvl2pPr>
            <a:lvl3pPr>
              <a:buFontTx/>
              <a:buNone/>
              <a:defRPr sz="6100"/>
            </a:lvl3pPr>
            <a:lvl4pPr>
              <a:buFontTx/>
              <a:buNone/>
              <a:defRPr sz="6100"/>
            </a:lvl4pPr>
            <a:lvl5pPr>
              <a:buFontTx/>
              <a:buNone/>
              <a:defRPr sz="6100"/>
            </a:lvl5pPr>
          </a:lstStyle>
          <a:p>
            <a:pPr lvl="0"/>
            <a:r>
              <a:rPr lang="en-US" dirty="0" smtClean="0"/>
              <a:t>Click here to add title</a:t>
            </a:r>
            <a:endParaRPr lang="en-US" dirty="0"/>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oleObject" Target="../embeddings/oleObject1.bin"/><Relationship Id="rId13" Type="http://schemas.openxmlformats.org/officeDocument/2006/relationships/hyperlink" Target="http://www.facebook.com/pages/PosterPresentationscom/217914411419?v=app_4949752878&amp;ref=ts" TargetMode="External"/><Relationship Id="rId3" Type="http://schemas.openxmlformats.org/officeDocument/2006/relationships/vmlDrawing" Target="../drawings/vmlDrawing1.vml"/><Relationship Id="rId7" Type="http://schemas.openxmlformats.org/officeDocument/2006/relationships/image" Target="../media/image8.png"/><Relationship Id="rId12" Type="http://schemas.openxmlformats.org/officeDocument/2006/relationships/oleObject" Target="../embeddings/oleObject4.bin"/><Relationship Id="rId2"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image" Target="../media/image7.jpeg"/><Relationship Id="rId11" Type="http://schemas.openxmlformats.org/officeDocument/2006/relationships/image" Target="../media/image9.png"/><Relationship Id="rId5" Type="http://schemas.openxmlformats.org/officeDocument/2006/relationships/image" Target="../media/image6.png"/><Relationship Id="rId10" Type="http://schemas.openxmlformats.org/officeDocument/2006/relationships/oleObject" Target="../embeddings/oleObject3.bin"/><Relationship Id="rId4" Type="http://schemas.openxmlformats.org/officeDocument/2006/relationships/image" Target="../media/image5.png"/><Relationship Id="rId9" Type="http://schemas.openxmlformats.org/officeDocument/2006/relationships/oleObject" Target="../embeddings/oleObject2.bin"/><Relationship Id="rId14" Type="http://schemas.openxmlformats.org/officeDocument/2006/relationships/image" Target="../media/image10.jpeg"/></Relationships>
</file>

<file path=ppt/slideMasters/_rels/slideMaster2.xml.rels><?xml version="1.0" encoding="UTF-8" standalone="yes"?>
<Relationships xmlns="http://schemas.openxmlformats.org/package/2006/relationships"><Relationship Id="rId8" Type="http://schemas.openxmlformats.org/officeDocument/2006/relationships/oleObject" Target="../embeddings/oleObject5.bin"/><Relationship Id="rId13" Type="http://schemas.openxmlformats.org/officeDocument/2006/relationships/hyperlink" Target="http://www.facebook.com/pages/PosterPresentationscom/217914411419?v=app_4949752878&amp;ref=ts" TargetMode="External"/><Relationship Id="rId3" Type="http://schemas.openxmlformats.org/officeDocument/2006/relationships/vmlDrawing" Target="../drawings/vmlDrawing2.vml"/><Relationship Id="rId7" Type="http://schemas.openxmlformats.org/officeDocument/2006/relationships/image" Target="../media/image8.png"/><Relationship Id="rId12" Type="http://schemas.openxmlformats.org/officeDocument/2006/relationships/oleObject" Target="../embeddings/oleObject8.bin"/><Relationship Id="rId2" Type="http://schemas.openxmlformats.org/officeDocument/2006/relationships/theme" Target="../theme/theme2.xml"/><Relationship Id="rId1" Type="http://schemas.openxmlformats.org/officeDocument/2006/relationships/slideLayout" Target="../slideLayouts/slideLayout2.xml"/><Relationship Id="rId6" Type="http://schemas.openxmlformats.org/officeDocument/2006/relationships/image" Target="../media/image7.jpeg"/><Relationship Id="rId11" Type="http://schemas.openxmlformats.org/officeDocument/2006/relationships/image" Target="../media/image9.png"/><Relationship Id="rId5" Type="http://schemas.openxmlformats.org/officeDocument/2006/relationships/image" Target="../media/image6.png"/><Relationship Id="rId10" Type="http://schemas.openxmlformats.org/officeDocument/2006/relationships/oleObject" Target="../embeddings/oleObject7.bin"/><Relationship Id="rId4" Type="http://schemas.openxmlformats.org/officeDocument/2006/relationships/image" Target="../media/image5.png"/><Relationship Id="rId9" Type="http://schemas.openxmlformats.org/officeDocument/2006/relationships/oleObject" Target="../embeddings/oleObject6.bin"/><Relationship Id="rId14" Type="http://schemas.openxmlformats.org/officeDocument/2006/relationships/image" Target="../media/image10.jpe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gradFill flip="none" rotWithShape="1">
          <a:gsLst>
            <a:gs pos="0">
              <a:schemeClr val="accent5">
                <a:lumMod val="50000"/>
              </a:schemeClr>
            </a:gs>
            <a:gs pos="50000">
              <a:schemeClr val="accent5">
                <a:lumMod val="60000"/>
                <a:lumOff val="40000"/>
              </a:schemeClr>
            </a:gs>
            <a:gs pos="100000">
              <a:schemeClr val="accent5">
                <a:lumMod val="20000"/>
                <a:lumOff val="80000"/>
              </a:schemeClr>
            </a:gs>
          </a:gsLst>
          <a:lin ang="16200000" scaled="1"/>
          <a:tileRect/>
        </a:gradFill>
        <a:effectLst/>
      </p:bgPr>
    </p:bg>
    <p:spTree>
      <p:nvGrpSpPr>
        <p:cNvPr id="1" name=""/>
        <p:cNvGrpSpPr/>
        <p:nvPr/>
      </p:nvGrpSpPr>
      <p:grpSpPr>
        <a:xfrm>
          <a:off x="0" y="0"/>
          <a:ext cx="0" cy="0"/>
          <a:chOff x="0" y="0"/>
          <a:chExt cx="0" cy="0"/>
        </a:xfrm>
      </p:grpSpPr>
      <p:sp>
        <p:nvSpPr>
          <p:cNvPr id="7" name="Rectangle 36"/>
          <p:cNvSpPr>
            <a:spLocks noChangeArrowheads="1"/>
          </p:cNvSpPr>
          <p:nvPr/>
        </p:nvSpPr>
        <p:spPr bwMode="auto">
          <a:xfrm>
            <a:off x="0" y="1"/>
            <a:ext cx="30275213" cy="5440680"/>
          </a:xfrm>
          <a:prstGeom prst="rect">
            <a:avLst/>
          </a:prstGeom>
          <a:solidFill>
            <a:schemeClr val="accent5">
              <a:lumMod val="75000"/>
            </a:schemeClr>
          </a:solidFill>
          <a:ln w="9525">
            <a:solidFill>
              <a:schemeClr val="tx1"/>
            </a:solidFill>
            <a:miter lim="800000"/>
            <a:headEnd/>
            <a:tailEnd/>
          </a:ln>
          <a:effectLst/>
        </p:spPr>
        <p:txBody>
          <a:bodyPr wrap="none" lIns="89551" tIns="44774" rIns="89551" bIns="44774" anchor="ctr"/>
          <a:lstStyle/>
          <a:p>
            <a:pPr>
              <a:defRPr/>
            </a:pPr>
            <a:endParaRPr lang="en-US" dirty="0"/>
          </a:p>
        </p:txBody>
      </p:sp>
      <p:sp>
        <p:nvSpPr>
          <p:cNvPr id="9" name="Rectangle 9"/>
          <p:cNvSpPr>
            <a:spLocks noChangeArrowheads="1"/>
          </p:cNvSpPr>
          <p:nvPr/>
        </p:nvSpPr>
        <p:spPr bwMode="auto">
          <a:xfrm>
            <a:off x="0" y="5425452"/>
            <a:ext cx="30275213" cy="198164"/>
          </a:xfrm>
          <a:prstGeom prst="rect">
            <a:avLst/>
          </a:prstGeom>
          <a:solidFill>
            <a:schemeClr val="accent5">
              <a:lumMod val="50000"/>
            </a:schemeClr>
          </a:solidFill>
          <a:ln w="152400">
            <a:noFill/>
            <a:miter lim="800000"/>
            <a:headEnd/>
            <a:tailEnd/>
          </a:ln>
          <a:effectLst/>
        </p:spPr>
        <p:txBody>
          <a:bodyPr wrap="none" lIns="89551" tIns="44774" rIns="89551" bIns="44774" anchor="ctr"/>
          <a:lstStyle/>
          <a:p>
            <a:pPr>
              <a:defRPr/>
            </a:pPr>
            <a:endParaRPr lang="en-US" dirty="0"/>
          </a:p>
        </p:txBody>
      </p:sp>
      <p:sp>
        <p:nvSpPr>
          <p:cNvPr id="10" name="Text Box 14"/>
          <p:cNvSpPr txBox="1">
            <a:spLocks noChangeArrowheads="1"/>
          </p:cNvSpPr>
          <p:nvPr/>
        </p:nvSpPr>
        <p:spPr bwMode="auto">
          <a:xfrm>
            <a:off x="1538296" y="41989161"/>
            <a:ext cx="2234591" cy="322029"/>
          </a:xfrm>
          <a:prstGeom prst="rect">
            <a:avLst/>
          </a:prstGeom>
          <a:noFill/>
          <a:ln w="9525">
            <a:noFill/>
            <a:miter lim="800000"/>
            <a:headEnd/>
            <a:tailEnd/>
          </a:ln>
          <a:effectLst/>
        </p:spPr>
        <p:txBody>
          <a:bodyPr wrap="square" lIns="89381" tIns="44682" rIns="89381" bIns="44682">
            <a:spAutoFit/>
          </a:bodyPr>
          <a:lstStyle/>
          <a:p>
            <a:pPr eaLnBrk="0" hangingPunct="0">
              <a:lnSpc>
                <a:spcPct val="65000"/>
              </a:lnSpc>
              <a:spcBef>
                <a:spcPct val="50000"/>
              </a:spcBef>
              <a:defRPr/>
            </a:pPr>
            <a:r>
              <a:rPr lang="en-US" sz="500" b="1" dirty="0" smtClean="0">
                <a:solidFill>
                  <a:schemeClr val="bg1">
                    <a:lumMod val="75000"/>
                  </a:schemeClr>
                </a:solidFill>
                <a:latin typeface="Arial" charset="0"/>
              </a:rPr>
              <a:t>RESEARCH POSTER PRESENTATION </a:t>
            </a:r>
            <a:r>
              <a:rPr lang="en-US" sz="500" b="1" dirty="0">
                <a:solidFill>
                  <a:schemeClr val="bg1">
                    <a:lumMod val="75000"/>
                  </a:schemeClr>
                </a:solidFill>
                <a:latin typeface="Arial" charset="0"/>
              </a:rPr>
              <a:t>DESIGN © </a:t>
            </a:r>
            <a:r>
              <a:rPr lang="en-US" sz="500" b="1" dirty="0" smtClean="0">
                <a:solidFill>
                  <a:schemeClr val="bg1">
                    <a:lumMod val="75000"/>
                  </a:schemeClr>
                </a:solidFill>
                <a:latin typeface="Arial" charset="0"/>
              </a:rPr>
              <a:t>2012</a:t>
            </a:r>
            <a:endParaRPr lang="en-US" sz="500" b="1" dirty="0">
              <a:solidFill>
                <a:schemeClr val="bg1">
                  <a:lumMod val="75000"/>
                </a:schemeClr>
              </a:solidFill>
              <a:latin typeface="Arial" charset="0"/>
            </a:endParaRPr>
          </a:p>
          <a:p>
            <a:pPr eaLnBrk="0" hangingPunct="0">
              <a:lnSpc>
                <a:spcPct val="65000"/>
              </a:lnSpc>
              <a:spcBef>
                <a:spcPct val="50000"/>
              </a:spcBef>
              <a:defRPr/>
            </a:pPr>
            <a:r>
              <a:rPr lang="en-US" sz="1000" b="1" dirty="0">
                <a:solidFill>
                  <a:schemeClr val="bg1">
                    <a:lumMod val="75000"/>
                  </a:schemeClr>
                </a:solidFill>
                <a:latin typeface="Arial" charset="0"/>
              </a:rPr>
              <a:t>www.PosterPresentations.com</a:t>
            </a:r>
          </a:p>
        </p:txBody>
      </p:sp>
      <p:sp>
        <p:nvSpPr>
          <p:cNvPr id="16" name="Rectangle 33"/>
          <p:cNvSpPr>
            <a:spLocks noChangeArrowheads="1"/>
          </p:cNvSpPr>
          <p:nvPr/>
        </p:nvSpPr>
        <p:spPr bwMode="auto">
          <a:xfrm>
            <a:off x="634515" y="6446521"/>
            <a:ext cx="14291153" cy="35160496"/>
          </a:xfrm>
          <a:prstGeom prst="roundRect">
            <a:avLst>
              <a:gd name="adj" fmla="val 3215"/>
            </a:avLst>
          </a:prstGeom>
          <a:gradFill flip="none" rotWithShape="1">
            <a:gsLst>
              <a:gs pos="0">
                <a:schemeClr val="accent1">
                  <a:tint val="66000"/>
                  <a:satMod val="160000"/>
                </a:schemeClr>
              </a:gs>
              <a:gs pos="0">
                <a:srgbClr val="CDD2DE"/>
              </a:gs>
              <a:gs pos="100000">
                <a:srgbClr val="F3F5FA"/>
              </a:gs>
            </a:gsLst>
            <a:lin ang="16200000" scaled="1"/>
            <a:tileRect/>
          </a:gradFill>
          <a:ln w="9525">
            <a:solidFill>
              <a:schemeClr val="tx2"/>
            </a:solidFill>
            <a:miter lim="800000"/>
            <a:headEnd/>
            <a:tailEnd/>
          </a:ln>
          <a:effectLst/>
        </p:spPr>
        <p:txBody>
          <a:bodyPr wrap="none" lIns="89551" tIns="44774" rIns="89551" bIns="44774" anchor="ctr"/>
          <a:lstStyle/>
          <a:p>
            <a:pPr>
              <a:defRPr/>
            </a:pPr>
            <a:endParaRPr lang="en-US" dirty="0"/>
          </a:p>
        </p:txBody>
      </p:sp>
      <p:sp>
        <p:nvSpPr>
          <p:cNvPr id="21" name="Rectangle 33"/>
          <p:cNvSpPr>
            <a:spLocks noChangeArrowheads="1"/>
          </p:cNvSpPr>
          <p:nvPr userDrawn="1"/>
        </p:nvSpPr>
        <p:spPr bwMode="auto">
          <a:xfrm>
            <a:off x="15349546" y="6446521"/>
            <a:ext cx="14291153" cy="35160496"/>
          </a:xfrm>
          <a:prstGeom prst="roundRect">
            <a:avLst>
              <a:gd name="adj" fmla="val 3215"/>
            </a:avLst>
          </a:prstGeom>
          <a:gradFill flip="none" rotWithShape="1">
            <a:gsLst>
              <a:gs pos="0">
                <a:schemeClr val="accent1">
                  <a:tint val="66000"/>
                  <a:satMod val="160000"/>
                </a:schemeClr>
              </a:gs>
              <a:gs pos="0">
                <a:srgbClr val="CDD2DE"/>
              </a:gs>
              <a:gs pos="100000">
                <a:srgbClr val="F3F5FA"/>
              </a:gs>
            </a:gsLst>
            <a:lin ang="16200000" scaled="1"/>
            <a:tileRect/>
          </a:gradFill>
          <a:ln w="9525">
            <a:solidFill>
              <a:schemeClr val="tx2"/>
            </a:solidFill>
            <a:miter lim="800000"/>
            <a:headEnd/>
            <a:tailEnd/>
          </a:ln>
          <a:effectLst/>
        </p:spPr>
        <p:txBody>
          <a:bodyPr wrap="none" lIns="89551" tIns="44774" rIns="89551" bIns="44774" anchor="ctr"/>
          <a:lstStyle/>
          <a:p>
            <a:pPr>
              <a:defRPr/>
            </a:pPr>
            <a:endParaRPr lang="en-US" dirty="0"/>
          </a:p>
        </p:txBody>
      </p:sp>
      <p:grpSp>
        <p:nvGrpSpPr>
          <p:cNvPr id="23" name="Group 22"/>
          <p:cNvGrpSpPr/>
          <p:nvPr userDrawn="1"/>
        </p:nvGrpSpPr>
        <p:grpSpPr>
          <a:xfrm>
            <a:off x="-12658121" y="-48127"/>
            <a:ext cx="12259293" cy="42851889"/>
            <a:chOff x="-11225189" y="-1"/>
            <a:chExt cx="11018865" cy="38516022"/>
          </a:xfrm>
        </p:grpSpPr>
        <p:sp>
          <p:nvSpPr>
            <p:cNvPr id="24" name="Rectangle 23"/>
            <p:cNvSpPr/>
            <p:nvPr/>
          </p:nvSpPr>
          <p:spPr>
            <a:xfrm>
              <a:off x="-11216136" y="-1"/>
              <a:ext cx="11009812" cy="38516022"/>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457200" tIns="457200" rIns="457200" bIns="0" rtlCol="0" anchor="t" anchorCtr="0"/>
            <a:lstStyle/>
            <a:p>
              <a:pPr marL="0" marR="0" indent="0" algn="ctr" defTabSz="1518341" rtl="0" eaLnBrk="1" fontAlgn="auto" latinLnBrk="0" hangingPunct="1">
                <a:lnSpc>
                  <a:spcPct val="100000"/>
                </a:lnSpc>
                <a:spcBef>
                  <a:spcPts val="0"/>
                </a:spcBef>
                <a:spcAft>
                  <a:spcPts val="0"/>
                </a:spcAft>
                <a:buClrTx/>
                <a:buSzTx/>
                <a:buFontTx/>
                <a:buNone/>
                <a:tabLst/>
                <a:defRPr/>
              </a:pPr>
              <a:r>
                <a:rPr lang="en-US" sz="4000" b="1" spc="0" dirty="0" smtClean="0">
                  <a:solidFill>
                    <a:srgbClr val="FF0000"/>
                  </a:solidFill>
                  <a:latin typeface="Trebuchet MS" pitchFamily="34" charset="0"/>
                </a:rPr>
                <a:t>(—THIS SIDEBAR DOES NOT PRINT—)</a:t>
              </a:r>
              <a:endParaRPr lang="en-US" sz="4000" b="1" spc="600" dirty="0" smtClean="0">
                <a:solidFill>
                  <a:schemeClr val="bg1"/>
                </a:solidFill>
                <a:latin typeface="Trebuchet MS" pitchFamily="34" charset="0"/>
              </a:endParaRPr>
            </a:p>
            <a:p>
              <a:pPr algn="ctr"/>
              <a:r>
                <a:rPr lang="en-US" sz="4800" b="1" spc="600" dirty="0" smtClean="0">
                  <a:solidFill>
                    <a:schemeClr val="bg1"/>
                  </a:solidFill>
                  <a:latin typeface="Trebuchet MS" pitchFamily="34" charset="0"/>
                </a:rPr>
                <a:t>DESIGN</a:t>
              </a:r>
              <a:r>
                <a:rPr lang="en-US" sz="4800" b="1" spc="600" baseline="0" dirty="0" smtClean="0">
                  <a:solidFill>
                    <a:schemeClr val="bg1"/>
                  </a:solidFill>
                  <a:latin typeface="Trebuchet MS" pitchFamily="34" charset="0"/>
                </a:rPr>
                <a:t> </a:t>
              </a:r>
              <a:r>
                <a:rPr lang="en-US" sz="4800" b="1" spc="600" dirty="0" smtClean="0">
                  <a:solidFill>
                    <a:schemeClr val="bg1"/>
                  </a:solidFill>
                  <a:latin typeface="Trebuchet MS" pitchFamily="34" charset="0"/>
                </a:rPr>
                <a:t>GUIDE</a:t>
              </a:r>
            </a:p>
            <a:p>
              <a:pPr algn="ctr"/>
              <a:endParaRPr lang="en-US" sz="3600" b="1" dirty="0" smtClean="0">
                <a:latin typeface="Trebuchet MS" pitchFamily="34" charset="0"/>
              </a:endParaRPr>
            </a:p>
            <a:p>
              <a:pPr defTabSz="3765639"/>
              <a:r>
                <a:rPr lang="en-US" sz="3600" i="0" dirty="0" smtClean="0">
                  <a:latin typeface="Trebuchet MS" pitchFamily="34" charset="0"/>
                </a:rPr>
                <a:t>This PowerPoint</a:t>
              </a:r>
              <a:r>
                <a:rPr lang="en-US" sz="3600" i="0" baseline="0" dirty="0" smtClean="0">
                  <a:latin typeface="Trebuchet MS" pitchFamily="34" charset="0"/>
                </a:rPr>
                <a:t> </a:t>
              </a:r>
              <a:r>
                <a:rPr lang="en-US" sz="3600" i="0" dirty="0" smtClean="0">
                  <a:latin typeface="Trebuchet MS" pitchFamily="34" charset="0"/>
                </a:rPr>
                <a:t>2007 template produces</a:t>
              </a:r>
              <a:r>
                <a:rPr lang="en-US" sz="3600" i="0" baseline="0" dirty="0" smtClean="0">
                  <a:latin typeface="Trebuchet MS" pitchFamily="34" charset="0"/>
                </a:rPr>
                <a:t> </a:t>
              </a:r>
              <a:r>
                <a:rPr lang="en-US" sz="3600" i="0" dirty="0" smtClean="0">
                  <a:latin typeface="Trebuchet MS" pitchFamily="34" charset="0"/>
                </a:rPr>
                <a:t>an</a:t>
              </a:r>
              <a:r>
                <a:rPr lang="en-US" sz="3600" i="0" baseline="0" dirty="0" smtClean="0">
                  <a:latin typeface="Trebuchet MS" pitchFamily="34" charset="0"/>
                </a:rPr>
                <a:t> A0</a:t>
              </a:r>
              <a:r>
                <a:rPr lang="en-US" sz="3600" i="0" dirty="0" smtClean="0">
                  <a:latin typeface="Trebuchet MS" pitchFamily="34" charset="0"/>
                </a:rPr>
                <a:t> presentation poster. </a:t>
              </a:r>
              <a:r>
                <a:rPr lang="en-US" sz="3600" dirty="0" smtClean="0">
                  <a:latin typeface="Trebuchet MS" pitchFamily="34" charset="0"/>
                </a:rPr>
                <a:t>You</a:t>
              </a:r>
              <a:r>
                <a:rPr lang="en-US" sz="3600" baseline="0" dirty="0" smtClean="0">
                  <a:latin typeface="Trebuchet MS" pitchFamily="34" charset="0"/>
                </a:rPr>
                <a:t> can u</a:t>
              </a:r>
              <a:r>
                <a:rPr lang="en-US" sz="3600" dirty="0" smtClean="0">
                  <a:latin typeface="Trebuchet MS" pitchFamily="34" charset="0"/>
                </a:rPr>
                <a:t>se</a:t>
              </a:r>
              <a:r>
                <a:rPr lang="en-US" sz="3600" baseline="0" dirty="0" smtClean="0">
                  <a:latin typeface="Trebuchet MS" pitchFamily="34" charset="0"/>
                </a:rPr>
                <a:t> it to create your research poster and </a:t>
              </a:r>
              <a:r>
                <a:rPr lang="en-US" sz="3600" dirty="0" smtClean="0">
                  <a:latin typeface="Trebuchet MS" pitchFamily="34" charset="0"/>
                </a:rPr>
                <a:t>save valuable time placing titles, subtitles,</a:t>
              </a:r>
              <a:r>
                <a:rPr lang="en-US" sz="3600" baseline="0" dirty="0" smtClean="0">
                  <a:latin typeface="Trebuchet MS" pitchFamily="34" charset="0"/>
                </a:rPr>
                <a:t> text, and graphics</a:t>
              </a:r>
              <a:r>
                <a:rPr lang="en-US" sz="3600" dirty="0" smtClean="0">
                  <a:latin typeface="Trebuchet MS" pitchFamily="34" charset="0"/>
                </a:rPr>
                <a:t>. </a:t>
              </a:r>
            </a:p>
            <a:p>
              <a:pPr defTabSz="3765639"/>
              <a:endParaRPr lang="en-US" sz="3600" dirty="0" smtClean="0">
                <a:latin typeface="Trebuchet MS" pitchFamily="34" charset="0"/>
              </a:endParaRPr>
            </a:p>
            <a:p>
              <a:pPr defTabSz="4389219"/>
              <a:r>
                <a:rPr lang="en-US" sz="3600" dirty="0" smtClean="0">
                  <a:latin typeface="Trebuchet MS" pitchFamily="34" charset="0"/>
                </a:rPr>
                <a:t>We provide a series of online tutorials that will guide you through the poster design process and answer your poster production questions. To view our template tutorials, go online to </a:t>
              </a:r>
              <a:r>
                <a:rPr lang="en-US" sz="3600" b="1" dirty="0" smtClean="0">
                  <a:solidFill>
                    <a:srgbClr val="FFC000"/>
                  </a:solidFill>
                  <a:latin typeface="Trebuchet MS" pitchFamily="34" charset="0"/>
                </a:rPr>
                <a:t>PosterPresentations.com</a:t>
              </a:r>
              <a:r>
                <a:rPr lang="en-US" sz="3600" b="1" dirty="0" smtClean="0">
                  <a:solidFill>
                    <a:schemeClr val="bg1"/>
                  </a:solidFill>
                  <a:latin typeface="Trebuchet MS" pitchFamily="34" charset="0"/>
                </a:rPr>
                <a:t> </a:t>
              </a:r>
              <a:r>
                <a:rPr lang="en-US" sz="3600" dirty="0" smtClean="0">
                  <a:solidFill>
                    <a:schemeClr val="bg1"/>
                  </a:solidFill>
                  <a:latin typeface="Trebuchet MS" pitchFamily="34" charset="0"/>
                </a:rPr>
                <a:t>and click on HELP DESK.</a:t>
              </a:r>
            </a:p>
            <a:p>
              <a:pPr defTabSz="4389219"/>
              <a:endParaRPr lang="en-US" sz="3600" dirty="0" smtClean="0">
                <a:latin typeface="Trebuchet MS" pitchFamily="34" charset="0"/>
              </a:endParaRPr>
            </a:p>
            <a:p>
              <a:pPr defTabSz="4389219"/>
              <a:r>
                <a:rPr lang="en-US" sz="3600" dirty="0" smtClean="0">
                  <a:solidFill>
                    <a:schemeClr val="bg1"/>
                  </a:solidFill>
                  <a:latin typeface="Trebuchet MS" pitchFamily="34" charset="0"/>
                </a:rPr>
                <a:t>When</a:t>
              </a:r>
              <a:r>
                <a:rPr lang="en-US" sz="3600" baseline="0" dirty="0" smtClean="0">
                  <a:solidFill>
                    <a:schemeClr val="bg1"/>
                  </a:solidFill>
                  <a:latin typeface="Trebuchet MS" pitchFamily="34" charset="0"/>
                </a:rPr>
                <a:t> you are ready to print your poster</a:t>
              </a:r>
              <a:r>
                <a:rPr lang="en-US" sz="3600" dirty="0" smtClean="0">
                  <a:solidFill>
                    <a:schemeClr val="bg1"/>
                  </a:solidFill>
                  <a:latin typeface="Trebuchet MS" pitchFamily="34" charset="0"/>
                </a:rPr>
                <a:t>,</a:t>
              </a:r>
              <a:r>
                <a:rPr lang="en-US" sz="3600" baseline="0" dirty="0" smtClean="0">
                  <a:solidFill>
                    <a:schemeClr val="bg1"/>
                  </a:solidFill>
                  <a:latin typeface="Trebuchet MS" pitchFamily="34" charset="0"/>
                </a:rPr>
                <a:t> go online to </a:t>
              </a:r>
              <a:r>
                <a:rPr lang="en-US" sz="3600" b="0" dirty="0" smtClean="0">
                  <a:solidFill>
                    <a:schemeClr val="bg1"/>
                  </a:solidFill>
                  <a:latin typeface="Trebuchet MS" pitchFamily="34" charset="0"/>
                </a:rPr>
                <a:t>PosterPresentations.com</a:t>
              </a:r>
              <a:r>
                <a:rPr lang="en-US" sz="3600" dirty="0" smtClean="0">
                  <a:solidFill>
                    <a:schemeClr val="bg1"/>
                  </a:solidFill>
                  <a:latin typeface="Trebuchet MS" pitchFamily="34" charset="0"/>
                </a:rPr>
                <a:t/>
              </a:r>
              <a:br>
                <a:rPr lang="en-US" sz="3600" dirty="0" smtClean="0">
                  <a:solidFill>
                    <a:schemeClr val="bg1"/>
                  </a:solidFill>
                  <a:latin typeface="Trebuchet MS" pitchFamily="34" charset="0"/>
                </a:rPr>
              </a:br>
              <a:endParaRPr lang="en-US" sz="3600" dirty="0" smtClean="0">
                <a:solidFill>
                  <a:schemeClr val="bg1"/>
                </a:solidFill>
                <a:latin typeface="Trebuchet MS" pitchFamily="34" charset="0"/>
              </a:endParaRPr>
            </a:p>
            <a:p>
              <a:pPr algn="l" defTabSz="3765639"/>
              <a:r>
                <a:rPr lang="en-US" sz="3600" b="0" dirty="0" smtClean="0">
                  <a:solidFill>
                    <a:schemeClr val="bg1"/>
                  </a:solidFill>
                  <a:latin typeface="Trebuchet MS" pitchFamily="34" charset="0"/>
                </a:rPr>
                <a:t>Need</a:t>
              </a:r>
              <a:r>
                <a:rPr lang="en-US" sz="3600" b="0" baseline="0" dirty="0" smtClean="0">
                  <a:solidFill>
                    <a:schemeClr val="bg1"/>
                  </a:solidFill>
                  <a:latin typeface="Trebuchet MS" pitchFamily="34" charset="0"/>
                </a:rPr>
                <a:t> assistance? Call us at </a:t>
              </a:r>
              <a:r>
                <a:rPr lang="en-US" sz="3600" b="0" dirty="0" smtClean="0">
                  <a:solidFill>
                    <a:srgbClr val="FFC000"/>
                  </a:solidFill>
                  <a:latin typeface="Trebuchet MS" pitchFamily="34" charset="0"/>
                </a:rPr>
                <a:t>1.510.649.3001</a:t>
              </a:r>
            </a:p>
            <a:p>
              <a:pPr algn="l" defTabSz="3765639"/>
              <a:endParaRPr lang="en-US" sz="4400" b="1" dirty="0" smtClean="0">
                <a:solidFill>
                  <a:srgbClr val="FFFF00"/>
                </a:solidFill>
                <a:latin typeface="Trebuchet MS" pitchFamily="34" charset="0"/>
              </a:endParaRPr>
            </a:p>
            <a:p>
              <a:pPr algn="ctr"/>
              <a:endParaRPr lang="en-US" sz="3200" b="1" dirty="0" smtClean="0">
                <a:solidFill>
                  <a:schemeClr val="bg1"/>
                </a:solidFill>
                <a:latin typeface="Trebuchet MS" pitchFamily="34" charset="0"/>
              </a:endParaRPr>
            </a:p>
            <a:p>
              <a:pPr algn="ctr"/>
              <a:r>
                <a:rPr lang="en-US" sz="4800" b="1" spc="600" dirty="0" smtClean="0">
                  <a:solidFill>
                    <a:schemeClr val="bg1"/>
                  </a:solidFill>
                  <a:latin typeface="Trebuchet MS" pitchFamily="34" charset="0"/>
                </a:rPr>
                <a:t>QUICK START</a:t>
              </a:r>
            </a:p>
            <a:p>
              <a:pPr algn="ctr"/>
              <a:endParaRPr lang="en-US" sz="4000" b="1" baseline="0" dirty="0" smtClean="0">
                <a:solidFill>
                  <a:schemeClr val="bg1"/>
                </a:solidFill>
                <a:latin typeface="Trebuchet MS" pitchFamily="34" charset="0"/>
              </a:endParaRPr>
            </a:p>
            <a:p>
              <a:pPr algn="ctr"/>
              <a:r>
                <a:rPr lang="en-US" sz="4000" b="1" baseline="0" dirty="0" smtClean="0">
                  <a:solidFill>
                    <a:srgbClr val="FFC000"/>
                  </a:solidFill>
                  <a:latin typeface="Trebuchet MS" pitchFamily="34" charset="0"/>
                </a:rPr>
                <a:t>Zoom in and out</a:t>
              </a:r>
            </a:p>
            <a:p>
              <a:pPr marL="2527300" indent="-650875" algn="l" defTabSz="850900">
                <a:tabLst/>
              </a:pPr>
              <a:r>
                <a:rPr lang="en-US" sz="3200" b="0" baseline="0" dirty="0" smtClean="0">
                  <a:solidFill>
                    <a:schemeClr val="bg1"/>
                  </a:solidFill>
                  <a:latin typeface="Trebuchet MS" pitchFamily="34" charset="0"/>
                </a:rPr>
                <a:t>	</a:t>
              </a:r>
              <a:r>
                <a:rPr lang="en-US" sz="3200" b="0" baseline="0" dirty="0" smtClean="0">
                  <a:solidFill>
                    <a:schemeClr val="bg1">
                      <a:lumMod val="75000"/>
                    </a:schemeClr>
                  </a:solidFill>
                  <a:latin typeface="Trebuchet MS" pitchFamily="34" charset="0"/>
                </a:rPr>
                <a:t>As you work on your poster zoom in and out to the level that is more comfortable to you. Go to VIEW &gt; ZOOM.</a:t>
              </a:r>
            </a:p>
            <a:p>
              <a:pPr algn="l"/>
              <a:endParaRPr lang="en-US" sz="3600" b="0" baseline="0" dirty="0" smtClean="0">
                <a:solidFill>
                  <a:schemeClr val="bg1"/>
                </a:solidFill>
                <a:latin typeface="Trebuchet MS" pitchFamily="34" charset="0"/>
              </a:endParaRPr>
            </a:p>
            <a:p>
              <a:pPr algn="ctr"/>
              <a:r>
                <a:rPr lang="en-US" sz="4000" b="1" baseline="0" dirty="0" smtClean="0">
                  <a:solidFill>
                    <a:srgbClr val="FFC000"/>
                  </a:solidFill>
                  <a:latin typeface="Trebuchet MS" pitchFamily="34" charset="0"/>
                </a:rPr>
                <a:t>Title, Authors, and Affiliations</a:t>
              </a:r>
            </a:p>
            <a:p>
              <a:pPr algn="l"/>
              <a:r>
                <a:rPr lang="en-US" sz="3200" b="0" baseline="0" dirty="0" smtClean="0">
                  <a:solidFill>
                    <a:schemeClr val="bg1">
                      <a:lumMod val="75000"/>
                    </a:schemeClr>
                  </a:solidFill>
                  <a:latin typeface="Trebuchet MS" pitchFamily="34" charset="0"/>
                </a:rPr>
                <a:t>Start designing your poster by adding the title, the names of the authors, and the affiliated institutions. </a:t>
              </a:r>
              <a:r>
                <a:rPr lang="en-US" sz="3200" b="0" spc="0" baseline="0" dirty="0" smtClean="0">
                  <a:solidFill>
                    <a:schemeClr val="bg1">
                      <a:lumMod val="75000"/>
                    </a:schemeClr>
                  </a:solidFill>
                  <a:latin typeface="Trebuchet MS" pitchFamily="34" charset="0"/>
                </a:rPr>
                <a:t>You can type or paste text into the provided boxes. The template will automatically adjust the size of your text to fit the title box. You can manually override this feature and change the size of your text. </a:t>
              </a:r>
            </a:p>
            <a:p>
              <a:pPr algn="l"/>
              <a:endParaRPr lang="en-US" sz="3200" b="0" spc="0" baseline="0" dirty="0" smtClean="0">
                <a:solidFill>
                  <a:schemeClr val="bg1">
                    <a:lumMod val="75000"/>
                  </a:schemeClr>
                </a:solidFill>
                <a:latin typeface="Trebuchet MS" pitchFamily="34" charset="0"/>
              </a:endParaRPr>
            </a:p>
            <a:p>
              <a:pPr algn="l"/>
              <a:r>
                <a:rPr lang="en-US" sz="3200" b="1" spc="300" baseline="0" dirty="0" smtClean="0">
                  <a:solidFill>
                    <a:srgbClr val="FFC000"/>
                  </a:solidFill>
                  <a:latin typeface="Trebuchet MS" pitchFamily="34" charset="0"/>
                </a:rPr>
                <a:t>TIP</a:t>
              </a:r>
              <a:r>
                <a:rPr lang="en-US" sz="3200" b="1" baseline="0" dirty="0" smtClean="0">
                  <a:solidFill>
                    <a:srgbClr val="FFC000"/>
                  </a:solidFill>
                  <a:latin typeface="Trebuchet MS" pitchFamily="34" charset="0"/>
                </a:rPr>
                <a:t>: </a:t>
              </a:r>
              <a:r>
                <a:rPr lang="en-US" sz="3200" b="0" baseline="0" dirty="0" smtClean="0">
                  <a:solidFill>
                    <a:schemeClr val="bg1">
                      <a:lumMod val="75000"/>
                    </a:schemeClr>
                  </a:solidFill>
                  <a:latin typeface="Trebuchet MS" pitchFamily="34" charset="0"/>
                </a:rPr>
                <a:t>The font size of your title should be bigger than your name(s) and institution name(s).</a:t>
              </a:r>
            </a:p>
            <a:p>
              <a:pPr algn="l"/>
              <a:r>
                <a:rPr lang="en-US" sz="3600" b="1" baseline="0" dirty="0" smtClean="0">
                  <a:solidFill>
                    <a:schemeClr val="bg1"/>
                  </a:solidFill>
                  <a:latin typeface="Trebuchet MS" pitchFamily="34" charset="0"/>
                </a:rPr>
                <a:t/>
              </a:r>
              <a:br>
                <a:rPr lang="en-US" sz="3600" b="1" baseline="0" dirty="0" smtClean="0">
                  <a:solidFill>
                    <a:schemeClr val="bg1"/>
                  </a:solidFill>
                  <a:latin typeface="Trebuchet MS" pitchFamily="34" charset="0"/>
                </a:rPr>
              </a:br>
              <a:endParaRPr lang="en-US" sz="3600" b="1" dirty="0" smtClean="0">
                <a:solidFill>
                  <a:schemeClr val="bg1"/>
                </a:solidFill>
                <a:latin typeface="Trebuchet MS" pitchFamily="34" charset="0"/>
              </a:endParaRPr>
            </a:p>
            <a:p>
              <a:pPr algn="ctr"/>
              <a:endParaRPr lang="en-US" sz="3600" b="1" dirty="0" smtClean="0">
                <a:solidFill>
                  <a:srgbClr val="FFC000"/>
                </a:solidFill>
                <a:latin typeface="Trebuchet MS" pitchFamily="34" charset="0"/>
              </a:endParaRPr>
            </a:p>
            <a:p>
              <a:pPr algn="ctr"/>
              <a:endParaRPr lang="en-US" sz="3600" b="1" dirty="0" smtClean="0">
                <a:solidFill>
                  <a:srgbClr val="FFC000"/>
                </a:solidFill>
                <a:latin typeface="Trebuchet MS" pitchFamily="34" charset="0"/>
              </a:endParaRPr>
            </a:p>
            <a:p>
              <a:pPr algn="ctr"/>
              <a:r>
                <a:rPr lang="en-US" sz="4000" b="1" dirty="0" smtClean="0">
                  <a:solidFill>
                    <a:srgbClr val="FFC000"/>
                  </a:solidFill>
                  <a:latin typeface="Trebuchet MS" pitchFamily="34" charset="0"/>
                </a:rPr>
                <a:t>Adding Logos</a:t>
              </a:r>
              <a:r>
                <a:rPr lang="en-US" sz="4000" b="1" baseline="0" dirty="0" smtClean="0">
                  <a:solidFill>
                    <a:srgbClr val="FFC000"/>
                  </a:solidFill>
                  <a:latin typeface="Trebuchet MS" pitchFamily="34" charset="0"/>
                </a:rPr>
                <a:t> / Seals</a:t>
              </a:r>
            </a:p>
            <a:p>
              <a:pPr algn="l"/>
              <a:r>
                <a:rPr lang="en-US" sz="3200" b="0" baseline="0" dirty="0" smtClean="0">
                  <a:solidFill>
                    <a:schemeClr val="bg1">
                      <a:lumMod val="75000"/>
                    </a:schemeClr>
                  </a:solidFill>
                  <a:latin typeface="Trebuchet MS" pitchFamily="34" charset="0"/>
                </a:rPr>
                <a:t>Most often, logos are added on each side of the title. You can insert a logo by dragging and dropping it from your desktop, copy and paste or by going to INSERT &gt; PICTURES. Logos taken from web sites are likely to be low quality when printed. Zoom it at 100% to see what the logo will look like on the final poster and make any necessary adjustments.  </a:t>
              </a:r>
            </a:p>
            <a:p>
              <a:pPr algn="l"/>
              <a:endParaRPr lang="en-US" sz="3200" b="0" spc="300" baseline="0" dirty="0" smtClean="0">
                <a:solidFill>
                  <a:schemeClr val="bg1">
                    <a:lumMod val="75000"/>
                  </a:schemeClr>
                </a:solidFill>
                <a:latin typeface="Trebuchet MS" pitchFamily="34" charset="0"/>
              </a:endParaRPr>
            </a:p>
            <a:p>
              <a:pPr algn="l"/>
              <a:r>
                <a:rPr lang="en-US" sz="3200" b="1" spc="300" baseline="0" dirty="0" smtClean="0">
                  <a:solidFill>
                    <a:srgbClr val="FFC000"/>
                  </a:solidFill>
                  <a:latin typeface="Trebuchet MS" pitchFamily="34" charset="0"/>
                </a:rPr>
                <a:t>TIP:</a:t>
              </a:r>
              <a:r>
                <a:rPr lang="en-US" sz="3200" b="1" spc="0" baseline="0" dirty="0" smtClean="0">
                  <a:solidFill>
                    <a:srgbClr val="FFC000"/>
                  </a:solidFill>
                  <a:latin typeface="Trebuchet MS" pitchFamily="34" charset="0"/>
                </a:rPr>
                <a:t> </a:t>
              </a:r>
              <a:r>
                <a:rPr lang="en-US" sz="3200" b="0" baseline="0" dirty="0" smtClean="0">
                  <a:solidFill>
                    <a:schemeClr val="bg1">
                      <a:lumMod val="75000"/>
                    </a:schemeClr>
                  </a:solidFill>
                  <a:latin typeface="Trebuchet MS" pitchFamily="34" charset="0"/>
                </a:rPr>
                <a:t>See if your school’s logo is available on our free poster templates page.</a:t>
              </a:r>
            </a:p>
            <a:p>
              <a:pPr algn="l"/>
              <a:endParaRPr lang="en-US" sz="3200" b="0" baseline="0" dirty="0" smtClean="0">
                <a:latin typeface="Trebuchet MS" pitchFamily="34" charset="0"/>
              </a:endParaRPr>
            </a:p>
            <a:p>
              <a:pPr algn="ctr"/>
              <a:r>
                <a:rPr lang="en-US" sz="4000" b="1" baseline="0" dirty="0" smtClean="0">
                  <a:solidFill>
                    <a:srgbClr val="FFC000"/>
                  </a:solidFill>
                  <a:latin typeface="Trebuchet MS" pitchFamily="34" charset="0"/>
                </a:rPr>
                <a:t>Photographs / Graphics</a:t>
              </a:r>
            </a:p>
            <a:p>
              <a:pPr algn="l" defTabSz="977900"/>
              <a:r>
                <a:rPr lang="en-US" sz="3200" b="0" baseline="0" dirty="0" smtClean="0">
                  <a:solidFill>
                    <a:schemeClr val="bg1">
                      <a:lumMod val="75000"/>
                    </a:schemeClr>
                  </a:solidFill>
                  <a:latin typeface="Trebuchet MS" pitchFamily="34" charset="0"/>
                </a:rPr>
                <a:t>You can add images by dragging and dropping from your desktop, copy and paste, or by going to INSERT &gt; PICTURES. Resize images proportionally by holding down the SHIFT key and dragging one of the corner handles. For a professional-looking poster, do not distort your images by enlarging them </a:t>
              </a:r>
              <a:r>
                <a:rPr lang="en-US" sz="3200" b="0" spc="0" baseline="0" dirty="0" smtClean="0">
                  <a:solidFill>
                    <a:schemeClr val="bg1">
                      <a:lumMod val="75000"/>
                    </a:schemeClr>
                  </a:solidFill>
                  <a:latin typeface="Trebuchet MS" pitchFamily="34" charset="0"/>
                </a:rPr>
                <a:t>disproportionally.</a:t>
              </a:r>
            </a:p>
            <a:p>
              <a:pPr algn="l" defTabSz="977900"/>
              <a:endParaRPr lang="en-US" sz="3200" b="0" baseline="0" dirty="0" smtClean="0">
                <a:latin typeface="Trebuchet MS" pitchFamily="34" charset="0"/>
              </a:endParaRPr>
            </a:p>
            <a:p>
              <a:pPr algn="ctr"/>
              <a:endParaRPr lang="en-US" sz="3600" b="1" baseline="0" dirty="0" smtClean="0">
                <a:solidFill>
                  <a:srgbClr val="FFC000"/>
                </a:solidFill>
                <a:latin typeface="Trebuchet MS" pitchFamily="34" charset="0"/>
              </a:endParaRPr>
            </a:p>
            <a:p>
              <a:pPr algn="ctr"/>
              <a:endParaRPr lang="en-US" sz="3600" b="1" baseline="0" dirty="0" smtClean="0">
                <a:solidFill>
                  <a:srgbClr val="FFC000"/>
                </a:solidFill>
                <a:latin typeface="Trebuchet MS" pitchFamily="34" charset="0"/>
              </a:endParaRPr>
            </a:p>
            <a:p>
              <a:pPr algn="ctr"/>
              <a:endParaRPr lang="en-US" sz="3600" b="1" baseline="0" dirty="0" smtClean="0">
                <a:solidFill>
                  <a:srgbClr val="FFC000"/>
                </a:solidFill>
                <a:latin typeface="Trebuchet MS" pitchFamily="34" charset="0"/>
              </a:endParaRPr>
            </a:p>
            <a:p>
              <a:pPr algn="ctr"/>
              <a:endParaRPr lang="en-US" sz="3600" b="1" baseline="0" dirty="0" smtClean="0">
                <a:solidFill>
                  <a:srgbClr val="FFC000"/>
                </a:solidFill>
                <a:latin typeface="Trebuchet MS" pitchFamily="34" charset="0"/>
              </a:endParaRPr>
            </a:p>
            <a:p>
              <a:pPr algn="ctr"/>
              <a:endParaRPr lang="en-US" sz="3600" b="1" baseline="0" dirty="0" smtClean="0">
                <a:solidFill>
                  <a:srgbClr val="FFC000"/>
                </a:solidFill>
                <a:latin typeface="Trebuchet MS" pitchFamily="34" charset="0"/>
              </a:endParaRPr>
            </a:p>
            <a:p>
              <a:pPr algn="ctr"/>
              <a:endParaRPr lang="en-US" sz="3600" b="1" baseline="0" dirty="0" smtClean="0">
                <a:solidFill>
                  <a:srgbClr val="FFC000"/>
                </a:solidFill>
                <a:latin typeface="Trebuchet MS" pitchFamily="34" charset="0"/>
              </a:endParaRPr>
            </a:p>
            <a:p>
              <a:pPr algn="ctr"/>
              <a:endParaRPr lang="en-US" sz="3600" b="1" baseline="0" dirty="0" smtClean="0">
                <a:solidFill>
                  <a:srgbClr val="FFC000"/>
                </a:solidFill>
                <a:latin typeface="Trebuchet MS" pitchFamily="34" charset="0"/>
              </a:endParaRPr>
            </a:p>
            <a:p>
              <a:pPr algn="ctr"/>
              <a:r>
                <a:rPr lang="en-US" sz="4000" b="1" baseline="0" dirty="0" smtClean="0">
                  <a:solidFill>
                    <a:srgbClr val="FFC000"/>
                  </a:solidFill>
                  <a:latin typeface="Trebuchet MS" pitchFamily="34" charset="0"/>
                </a:rPr>
                <a:t>Image Quality Check</a:t>
              </a:r>
            </a:p>
            <a:p>
              <a:pPr lvl="0" algn="l" defTabSz="977900"/>
              <a:r>
                <a:rPr lang="en-US" sz="3200" b="0" baseline="0" dirty="0" smtClean="0">
                  <a:solidFill>
                    <a:schemeClr val="bg1">
                      <a:lumMod val="75000"/>
                    </a:schemeClr>
                  </a:solidFill>
                  <a:latin typeface="Trebuchet MS" pitchFamily="34" charset="0"/>
                </a:rPr>
                <a:t>Zoom in and look at your images at 100% magnification. If they look good they will print well. </a:t>
              </a:r>
              <a:endParaRPr lang="en-US" sz="3600" b="0" dirty="0" smtClean="0">
                <a:latin typeface="Trebuchet MS" pitchFamily="34" charset="0"/>
              </a:endParaRPr>
            </a:p>
          </p:txBody>
        </p:sp>
        <p:cxnSp>
          <p:nvCxnSpPr>
            <p:cNvPr id="25" name="Straight Connector 24"/>
            <p:cNvCxnSpPr/>
            <p:nvPr/>
          </p:nvCxnSpPr>
          <p:spPr>
            <a:xfrm>
              <a:off x="-11225189" y="7240467"/>
              <a:ext cx="10999746" cy="3341"/>
            </a:xfrm>
            <a:prstGeom prst="line">
              <a:avLst/>
            </a:prstGeom>
            <a:ln>
              <a:solidFill>
                <a:srgbClr val="FFC000"/>
              </a:solidFill>
            </a:ln>
          </p:spPr>
          <p:style>
            <a:lnRef idx="1">
              <a:schemeClr val="accent1"/>
            </a:lnRef>
            <a:fillRef idx="0">
              <a:schemeClr val="accent1"/>
            </a:fillRef>
            <a:effectRef idx="0">
              <a:schemeClr val="accent1"/>
            </a:effectRef>
            <a:fontRef idx="minor">
              <a:schemeClr val="tx1"/>
            </a:fontRef>
          </p:style>
        </p:cxnSp>
        <p:pic>
          <p:nvPicPr>
            <p:cNvPr id="26" name="Picture 25"/>
            <p:cNvPicPr>
              <a:picLocks noChangeAspect="1"/>
            </p:cNvPicPr>
            <p:nvPr userDrawn="1"/>
          </p:nvPicPr>
          <p:blipFill>
            <a:blip r:embed="rId4"/>
            <a:stretch>
              <a:fillRect/>
            </a:stretch>
          </p:blipFill>
          <p:spPr>
            <a:xfrm>
              <a:off x="-10479105" y="12472417"/>
              <a:ext cx="1597666" cy="1201935"/>
            </a:xfrm>
            <a:prstGeom prst="rect">
              <a:avLst/>
            </a:prstGeom>
          </p:spPr>
        </p:pic>
        <p:pic>
          <p:nvPicPr>
            <p:cNvPr id="30" name="Picture 29"/>
            <p:cNvPicPr>
              <a:picLocks noChangeAspect="1"/>
            </p:cNvPicPr>
            <p:nvPr userDrawn="1"/>
          </p:nvPicPr>
          <p:blipFill>
            <a:blip r:embed="rId5"/>
            <a:stretch>
              <a:fillRect/>
            </a:stretch>
          </p:blipFill>
          <p:spPr>
            <a:xfrm>
              <a:off x="-10732765" y="19116994"/>
              <a:ext cx="9986808" cy="1053596"/>
            </a:xfrm>
            <a:prstGeom prst="rect">
              <a:avLst/>
            </a:prstGeom>
          </p:spPr>
        </p:pic>
        <p:grpSp>
          <p:nvGrpSpPr>
            <p:cNvPr id="32" name="Group 31"/>
            <p:cNvGrpSpPr/>
            <p:nvPr userDrawn="1"/>
          </p:nvGrpSpPr>
          <p:grpSpPr>
            <a:xfrm>
              <a:off x="-9744993" y="29384977"/>
              <a:ext cx="7531182" cy="2202634"/>
              <a:chOff x="-4470427" y="13701622"/>
              <a:chExt cx="3470785" cy="1011982"/>
            </a:xfrm>
          </p:grpSpPr>
          <p:grpSp>
            <p:nvGrpSpPr>
              <p:cNvPr id="46" name="Group 45"/>
              <p:cNvGrpSpPr/>
              <p:nvPr userDrawn="1"/>
            </p:nvGrpSpPr>
            <p:grpSpPr>
              <a:xfrm>
                <a:off x="-2783495" y="13745853"/>
                <a:ext cx="624431" cy="898924"/>
                <a:chOff x="-3958697" y="14964973"/>
                <a:chExt cx="779338" cy="1288152"/>
              </a:xfrm>
            </p:grpSpPr>
            <p:pic>
              <p:nvPicPr>
                <p:cNvPr id="52" name="Picture 51"/>
                <p:cNvPicPr>
                  <a:picLocks noChangeAspect="1"/>
                </p:cNvPicPr>
                <p:nvPr userDrawn="1"/>
              </p:nvPicPr>
              <p:blipFill>
                <a:blip r:embed="rId6"/>
                <a:stretch>
                  <a:fillRect/>
                </a:stretch>
              </p:blipFill>
              <p:spPr>
                <a:xfrm>
                  <a:off x="-3948160" y="14964973"/>
                  <a:ext cx="768801" cy="1090857"/>
                </a:xfrm>
                <a:prstGeom prst="rect">
                  <a:avLst/>
                </a:prstGeom>
              </p:spPr>
            </p:pic>
            <p:sp>
              <p:nvSpPr>
                <p:cNvPr id="53" name="TextBox 52"/>
                <p:cNvSpPr txBox="1"/>
                <p:nvPr userDrawn="1"/>
              </p:nvSpPr>
              <p:spPr>
                <a:xfrm>
                  <a:off x="-3958697" y="15961716"/>
                  <a:ext cx="779337" cy="291409"/>
                </a:xfrm>
                <a:prstGeom prst="rect">
                  <a:avLst/>
                </a:prstGeom>
                <a:solidFill>
                  <a:schemeClr val="accent1"/>
                </a:solidFill>
                <a:ln>
                  <a:noFill/>
                </a:ln>
              </p:spPr>
              <p:txBody>
                <a:bodyPr wrap="square" lIns="91440" tIns="91440" rIns="91440" bIns="91440" rtlCol="0">
                  <a:spAutoFit/>
                </a:bodyPr>
                <a:lstStyle/>
                <a:p>
                  <a:pPr algn="ctr"/>
                  <a:r>
                    <a:rPr lang="en-US" sz="2000" b="1" dirty="0" smtClean="0">
                      <a:solidFill>
                        <a:schemeClr val="tx1"/>
                      </a:solidFill>
                    </a:rPr>
                    <a:t>ORIGINAL</a:t>
                  </a:r>
                  <a:endParaRPr lang="en-US" sz="2000" b="1" dirty="0">
                    <a:solidFill>
                      <a:schemeClr val="tx1"/>
                    </a:solidFill>
                  </a:endParaRPr>
                </a:p>
              </p:txBody>
            </p:sp>
          </p:grpSp>
          <p:grpSp>
            <p:nvGrpSpPr>
              <p:cNvPr id="47" name="Group 46"/>
              <p:cNvGrpSpPr/>
              <p:nvPr userDrawn="1"/>
            </p:nvGrpSpPr>
            <p:grpSpPr>
              <a:xfrm>
                <a:off x="-2033159" y="13745867"/>
                <a:ext cx="1033517" cy="898915"/>
                <a:chOff x="-2921738" y="14889872"/>
                <a:chExt cx="1420279" cy="1235304"/>
              </a:xfrm>
            </p:grpSpPr>
            <p:pic>
              <p:nvPicPr>
                <p:cNvPr id="50" name="Picture 49"/>
                <p:cNvPicPr>
                  <a:picLocks noChangeAspect="1"/>
                </p:cNvPicPr>
                <p:nvPr userDrawn="1"/>
              </p:nvPicPr>
              <p:blipFill>
                <a:blip r:embed="rId6"/>
                <a:stretch>
                  <a:fillRect/>
                </a:stretch>
              </p:blipFill>
              <p:spPr>
                <a:xfrm>
                  <a:off x="-2921738" y="14889872"/>
                  <a:ext cx="1420279" cy="1029694"/>
                </a:xfrm>
                <a:prstGeom prst="rect">
                  <a:avLst/>
                </a:prstGeom>
              </p:spPr>
            </p:pic>
            <p:sp>
              <p:nvSpPr>
                <p:cNvPr id="51" name="TextBox 50"/>
                <p:cNvSpPr txBox="1"/>
                <p:nvPr userDrawn="1"/>
              </p:nvSpPr>
              <p:spPr>
                <a:xfrm>
                  <a:off x="-2918991" y="15845720"/>
                  <a:ext cx="1417532" cy="279456"/>
                </a:xfrm>
                <a:prstGeom prst="rect">
                  <a:avLst/>
                </a:prstGeom>
                <a:solidFill>
                  <a:srgbClr val="FF0000"/>
                </a:solidFill>
              </p:spPr>
              <p:txBody>
                <a:bodyPr wrap="square" lIns="457200" tIns="91440" rIns="457200" bIns="91440" rtlCol="0">
                  <a:spAutoFit/>
                </a:bodyPr>
                <a:lstStyle/>
                <a:p>
                  <a:pPr algn="ctr"/>
                  <a:r>
                    <a:rPr lang="en-US" sz="2000" b="1" dirty="0" smtClean="0">
                      <a:solidFill>
                        <a:schemeClr val="bg1"/>
                      </a:solidFill>
                    </a:rPr>
                    <a:t>DISTORTED</a:t>
                  </a:r>
                  <a:endParaRPr lang="en-US" sz="900" b="1" dirty="0">
                    <a:solidFill>
                      <a:schemeClr val="bg1"/>
                    </a:solidFill>
                  </a:endParaRPr>
                </a:p>
              </p:txBody>
            </p:sp>
          </p:grpSp>
          <p:pic>
            <p:nvPicPr>
              <p:cNvPr id="48" name="Picture 47"/>
              <p:cNvPicPr>
                <a:picLocks noChangeAspect="1"/>
              </p:cNvPicPr>
              <p:nvPr userDrawn="1"/>
            </p:nvPicPr>
            <p:blipFill>
              <a:blip r:embed="rId7"/>
              <a:stretch>
                <a:fillRect/>
              </a:stretch>
            </p:blipFill>
            <p:spPr>
              <a:xfrm>
                <a:off x="-4470427" y="13701622"/>
                <a:ext cx="1098742" cy="847761"/>
              </a:xfrm>
              <a:prstGeom prst="rect">
                <a:avLst/>
              </a:prstGeom>
            </p:spPr>
          </p:pic>
          <p:sp>
            <p:nvSpPr>
              <p:cNvPr id="49" name="TextBox 48"/>
              <p:cNvSpPr txBox="1"/>
              <p:nvPr userDrawn="1"/>
            </p:nvSpPr>
            <p:spPr>
              <a:xfrm>
                <a:off x="-4440600" y="14388371"/>
                <a:ext cx="1035685" cy="325233"/>
              </a:xfrm>
              <a:prstGeom prst="rect">
                <a:avLst/>
              </a:prstGeom>
              <a:noFill/>
            </p:spPr>
            <p:txBody>
              <a:bodyPr wrap="square" lIns="457200" tIns="457200" rIns="457200" bIns="0" rtlCol="0">
                <a:spAutoFit/>
              </a:bodyPr>
              <a:lstStyle/>
              <a:p>
                <a:pPr algn="ctr"/>
                <a:r>
                  <a:rPr lang="en-US" sz="1600" dirty="0" smtClean="0">
                    <a:solidFill>
                      <a:schemeClr val="bg1"/>
                    </a:solidFill>
                  </a:rPr>
                  <a:t>Corner</a:t>
                </a:r>
                <a:r>
                  <a:rPr lang="en-US" sz="1600" baseline="0" dirty="0" smtClean="0">
                    <a:solidFill>
                      <a:schemeClr val="bg1"/>
                    </a:solidFill>
                  </a:rPr>
                  <a:t> handles</a:t>
                </a:r>
                <a:endParaRPr lang="en-US" sz="1600" dirty="0">
                  <a:solidFill>
                    <a:schemeClr val="bg1"/>
                  </a:solidFill>
                </a:endParaRPr>
              </a:p>
            </p:txBody>
          </p:sp>
        </p:grpSp>
        <p:grpSp>
          <p:nvGrpSpPr>
            <p:cNvPr id="37" name="Group 36"/>
            <p:cNvGrpSpPr/>
            <p:nvPr userDrawn="1"/>
          </p:nvGrpSpPr>
          <p:grpSpPr>
            <a:xfrm>
              <a:off x="-10573702" y="34554904"/>
              <a:ext cx="9344084" cy="2526502"/>
              <a:chOff x="-4835604" y="15859915"/>
              <a:chExt cx="4306270" cy="1160780"/>
            </a:xfrm>
          </p:grpSpPr>
          <p:graphicFrame>
            <p:nvGraphicFramePr>
              <p:cNvPr id="38" name="Object 37"/>
              <p:cNvGraphicFramePr>
                <a:graphicFrameLocks noChangeAspect="1"/>
              </p:cNvGraphicFramePr>
              <p:nvPr userDrawn="1">
                <p:extLst>
                  <p:ext uri="{D42A27DB-BD31-4B8C-83A1-F6EECF244321}">
                    <p14:modId xmlns="" xmlns:p14="http://schemas.microsoft.com/office/powerpoint/2010/main" val="4035688387"/>
                  </p:ext>
                </p:extLst>
              </p:nvPr>
            </p:nvGraphicFramePr>
            <p:xfrm>
              <a:off x="-4649322" y="15859915"/>
              <a:ext cx="1828800" cy="1117600"/>
            </p:xfrm>
            <a:graphic>
              <a:graphicData uri="http://schemas.openxmlformats.org/presentationml/2006/ole">
                <p:oleObj spid="_x0000_s1038" name="Image" r:id="rId8" imgW="1828571" imgH="1117460" progId="">
                  <p:embed/>
                </p:oleObj>
              </a:graphicData>
            </a:graphic>
          </p:graphicFrame>
          <p:graphicFrame>
            <p:nvGraphicFramePr>
              <p:cNvPr id="39" name="Object 38"/>
              <p:cNvGraphicFramePr>
                <a:graphicFrameLocks noChangeAspect="1"/>
              </p:cNvGraphicFramePr>
              <p:nvPr userDrawn="1">
                <p:extLst>
                  <p:ext uri="{D42A27DB-BD31-4B8C-83A1-F6EECF244321}">
                    <p14:modId xmlns="" xmlns:p14="http://schemas.microsoft.com/office/powerpoint/2010/main" val="37521511"/>
                  </p:ext>
                </p:extLst>
              </p:nvPr>
            </p:nvGraphicFramePr>
            <p:xfrm>
              <a:off x="-2572617" y="15863608"/>
              <a:ext cx="1828800" cy="1117600"/>
            </p:xfrm>
            <a:graphic>
              <a:graphicData uri="http://schemas.openxmlformats.org/presentationml/2006/ole">
                <p:oleObj spid="_x0000_s1039" name="Image" r:id="rId9" imgW="1828571" imgH="1117460" progId="">
                  <p:embed/>
                </p:oleObj>
              </a:graphicData>
            </a:graphic>
          </p:graphicFrame>
          <p:sp>
            <p:nvSpPr>
              <p:cNvPr id="41" name="TextBox 40"/>
              <p:cNvSpPr txBox="1"/>
              <p:nvPr userDrawn="1"/>
            </p:nvSpPr>
            <p:spPr>
              <a:xfrm rot="16200000">
                <a:off x="-5311537" y="16369501"/>
                <a:ext cx="1117601" cy="165735"/>
              </a:xfrm>
              <a:prstGeom prst="rect">
                <a:avLst/>
              </a:prstGeom>
              <a:noFill/>
            </p:spPr>
            <p:txBody>
              <a:bodyPr wrap="square" lIns="91440" tIns="91440" rIns="91440" bIns="0" rtlCol="0">
                <a:spAutoFit/>
              </a:bodyPr>
              <a:lstStyle/>
              <a:p>
                <a:pPr algn="ctr"/>
                <a:r>
                  <a:rPr lang="en-US" sz="2000" dirty="0" smtClean="0">
                    <a:solidFill>
                      <a:srgbClr val="92D050"/>
                    </a:solidFill>
                  </a:rPr>
                  <a:t>Good</a:t>
                </a:r>
                <a:r>
                  <a:rPr lang="en-US" sz="2000" baseline="0" dirty="0" smtClean="0">
                    <a:solidFill>
                      <a:srgbClr val="92D050"/>
                    </a:solidFill>
                  </a:rPr>
                  <a:t> </a:t>
                </a:r>
                <a:r>
                  <a:rPr lang="en-US" sz="2000" baseline="0" dirty="0" smtClean="0">
                    <a:solidFill>
                      <a:schemeClr val="bg1"/>
                    </a:solidFill>
                  </a:rPr>
                  <a:t>printing quality</a:t>
                </a:r>
                <a:endParaRPr lang="en-US" sz="2000" dirty="0">
                  <a:solidFill>
                    <a:schemeClr val="bg1"/>
                  </a:solidFill>
                </a:endParaRPr>
              </a:p>
            </p:txBody>
          </p:sp>
          <p:sp>
            <p:nvSpPr>
              <p:cNvPr id="45" name="TextBox 44"/>
              <p:cNvSpPr txBox="1"/>
              <p:nvPr userDrawn="1"/>
            </p:nvSpPr>
            <p:spPr>
              <a:xfrm rot="16200000">
                <a:off x="-1171002" y="16379027"/>
                <a:ext cx="1117601" cy="165735"/>
              </a:xfrm>
              <a:prstGeom prst="rect">
                <a:avLst/>
              </a:prstGeom>
              <a:noFill/>
            </p:spPr>
            <p:txBody>
              <a:bodyPr wrap="square" lIns="91440" tIns="91440" rIns="91440" bIns="0" rtlCol="0">
                <a:spAutoFit/>
              </a:bodyPr>
              <a:lstStyle/>
              <a:p>
                <a:pPr algn="ctr"/>
                <a:r>
                  <a:rPr lang="en-US" sz="2000" dirty="0" smtClean="0">
                    <a:solidFill>
                      <a:srgbClr val="FF0000"/>
                    </a:solidFill>
                  </a:rPr>
                  <a:t>Bad </a:t>
                </a:r>
                <a:r>
                  <a:rPr lang="en-US" sz="2000" dirty="0" smtClean="0">
                    <a:solidFill>
                      <a:schemeClr val="bg1"/>
                    </a:solidFill>
                  </a:rPr>
                  <a:t>printing quality</a:t>
                </a:r>
                <a:endParaRPr lang="en-US" sz="2000" dirty="0">
                  <a:solidFill>
                    <a:schemeClr val="bg1"/>
                  </a:solidFill>
                </a:endParaRPr>
              </a:p>
            </p:txBody>
          </p:sp>
        </p:grpSp>
      </p:grpSp>
      <p:grpSp>
        <p:nvGrpSpPr>
          <p:cNvPr id="54" name="Group 53"/>
          <p:cNvGrpSpPr/>
          <p:nvPr userDrawn="1"/>
        </p:nvGrpSpPr>
        <p:grpSpPr>
          <a:xfrm>
            <a:off x="30676632" y="0"/>
            <a:ext cx="12284832" cy="42803763"/>
            <a:chOff x="44157839" y="-55065"/>
            <a:chExt cx="11062139" cy="38543561"/>
          </a:xfrm>
        </p:grpSpPr>
        <p:sp>
          <p:nvSpPr>
            <p:cNvPr id="55" name="Rectangle 54"/>
            <p:cNvSpPr/>
            <p:nvPr userDrawn="1"/>
          </p:nvSpPr>
          <p:spPr>
            <a:xfrm>
              <a:off x="44157839" y="-55065"/>
              <a:ext cx="11062139" cy="38543561"/>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457200" tIns="457200" rIns="457200" bIns="0" rtlCol="0" anchor="t" anchorCtr="0"/>
            <a:lstStyle/>
            <a:p>
              <a:pPr algn="ctr"/>
              <a:r>
                <a:rPr lang="en-US" sz="4800" b="1" spc="600" dirty="0" smtClean="0">
                  <a:solidFill>
                    <a:schemeClr val="bg1"/>
                  </a:solidFill>
                  <a:latin typeface="Trebuchet MS" pitchFamily="34" charset="0"/>
                </a:rPr>
                <a:t>QUICK START (cont.)</a:t>
              </a:r>
            </a:p>
            <a:p>
              <a:pPr algn="ctr"/>
              <a:endParaRPr lang="en-US" sz="4400" b="1" baseline="0" dirty="0" smtClean="0">
                <a:solidFill>
                  <a:schemeClr val="bg1"/>
                </a:solidFill>
                <a:latin typeface="Trebuchet MS" pitchFamily="34" charset="0"/>
              </a:endParaRPr>
            </a:p>
            <a:p>
              <a:pPr algn="ctr"/>
              <a:r>
                <a:rPr lang="en-US" sz="4000" b="1" baseline="0" dirty="0" smtClean="0">
                  <a:solidFill>
                    <a:srgbClr val="FFC000"/>
                  </a:solidFill>
                  <a:latin typeface="Trebuchet MS" pitchFamily="34" charset="0"/>
                </a:rPr>
                <a:t>How to change the template color theme</a:t>
              </a:r>
            </a:p>
            <a:p>
              <a:pPr marL="0" marR="0" lvl="2" indent="0" algn="l" defTabSz="114300" rtl="0" eaLnBrk="1" fontAlgn="auto" latinLnBrk="0" hangingPunct="1">
                <a:lnSpc>
                  <a:spcPct val="100000"/>
                </a:lnSpc>
                <a:spcBef>
                  <a:spcPts val="0"/>
                </a:spcBef>
                <a:spcAft>
                  <a:spcPts val="0"/>
                </a:spcAft>
                <a:buClrTx/>
                <a:buSzTx/>
                <a:buFontTx/>
                <a:buNone/>
                <a:tabLst/>
                <a:defRPr/>
              </a:pPr>
              <a:r>
                <a:rPr lang="en-US" sz="3200" b="0" baseline="0" dirty="0" smtClean="0">
                  <a:solidFill>
                    <a:schemeClr val="bg1">
                      <a:lumMod val="75000"/>
                    </a:schemeClr>
                  </a:solidFill>
                  <a:latin typeface="Trebuchet MS" pitchFamily="34" charset="0"/>
                </a:rPr>
                <a:t>You can easily change the color theme of your poster by going to the DESIGN menu, click on COLORS, and choose the color theme of your choice. You can </a:t>
              </a:r>
              <a:r>
                <a:rPr lang="en-US" sz="3200" b="0" spc="0" baseline="0" dirty="0" smtClean="0">
                  <a:solidFill>
                    <a:schemeClr val="bg1">
                      <a:lumMod val="75000"/>
                    </a:schemeClr>
                  </a:solidFill>
                  <a:latin typeface="Trebuchet MS" pitchFamily="34" charset="0"/>
                </a:rPr>
                <a:t>also create your own color theme.</a:t>
              </a:r>
            </a:p>
            <a:p>
              <a:pPr marL="0" marR="0" lvl="2" indent="0" algn="l" defTabSz="114300" rtl="0" eaLnBrk="1" fontAlgn="auto" latinLnBrk="0" hangingPunct="1">
                <a:lnSpc>
                  <a:spcPct val="100000"/>
                </a:lnSpc>
                <a:spcBef>
                  <a:spcPts val="0"/>
                </a:spcBef>
                <a:spcAft>
                  <a:spcPts val="0"/>
                </a:spcAft>
                <a:buClrTx/>
                <a:buSzTx/>
                <a:buFontTx/>
                <a:buNone/>
                <a:tabLst/>
                <a:defRPr/>
              </a:pPr>
              <a:endParaRPr lang="en-US" sz="3200" b="0" baseline="0" dirty="0" smtClean="0">
                <a:solidFill>
                  <a:schemeClr val="bg1">
                    <a:lumMod val="75000"/>
                  </a:schemeClr>
                </a:solidFill>
                <a:latin typeface="Trebuchet MS" pitchFamily="34" charset="0"/>
              </a:endParaRPr>
            </a:p>
            <a:p>
              <a:pPr marL="0" indent="0" algn="l" defTabSz="114300"/>
              <a:endParaRPr lang="en-US" sz="3200" b="0" baseline="0" dirty="0" smtClean="0">
                <a:solidFill>
                  <a:schemeClr val="bg1">
                    <a:lumMod val="75000"/>
                  </a:schemeClr>
                </a:solidFill>
                <a:latin typeface="Trebuchet MS" pitchFamily="34" charset="0"/>
              </a:endParaRPr>
            </a:p>
            <a:p>
              <a:pPr marL="0" indent="0" algn="l" defTabSz="114300"/>
              <a:endParaRPr lang="en-US" sz="3200" b="0" baseline="0" dirty="0" smtClean="0">
                <a:solidFill>
                  <a:schemeClr val="bg1">
                    <a:lumMod val="75000"/>
                  </a:schemeClr>
                </a:solidFill>
                <a:latin typeface="Trebuchet MS" pitchFamily="34" charset="0"/>
              </a:endParaRPr>
            </a:p>
            <a:p>
              <a:pPr marL="0" indent="0" algn="l" defTabSz="114300"/>
              <a:endParaRPr lang="en-US" sz="3200" b="0" baseline="0" dirty="0" smtClean="0">
                <a:solidFill>
                  <a:schemeClr val="bg1">
                    <a:lumMod val="75000"/>
                  </a:schemeClr>
                </a:solidFill>
                <a:latin typeface="Trebuchet MS" pitchFamily="34" charset="0"/>
              </a:endParaRPr>
            </a:p>
            <a:p>
              <a:pPr marL="0" indent="0" algn="l" defTabSz="114300"/>
              <a:endParaRPr lang="en-US" sz="3200" b="0" baseline="0" dirty="0" smtClean="0">
                <a:solidFill>
                  <a:schemeClr val="bg1">
                    <a:lumMod val="75000"/>
                  </a:schemeClr>
                </a:solidFill>
                <a:latin typeface="Trebuchet MS" pitchFamily="34" charset="0"/>
              </a:endParaRPr>
            </a:p>
            <a:p>
              <a:pPr marL="0" indent="0" algn="l" defTabSz="114300"/>
              <a:endParaRPr lang="en-US" sz="3200" b="0" baseline="0" dirty="0" smtClean="0">
                <a:solidFill>
                  <a:schemeClr val="bg1">
                    <a:lumMod val="75000"/>
                  </a:schemeClr>
                </a:solidFill>
                <a:latin typeface="Trebuchet MS" pitchFamily="34" charset="0"/>
              </a:endParaRPr>
            </a:p>
            <a:p>
              <a:pPr marL="0" indent="0" algn="l" defTabSz="114300"/>
              <a:endParaRPr lang="en-US" sz="3200" b="0" baseline="0" dirty="0" smtClean="0">
                <a:solidFill>
                  <a:schemeClr val="bg1">
                    <a:lumMod val="75000"/>
                  </a:schemeClr>
                </a:solidFill>
                <a:latin typeface="Trebuchet MS" pitchFamily="34" charset="0"/>
              </a:endParaRPr>
            </a:p>
            <a:p>
              <a:pPr marL="0" indent="0" algn="l" defTabSz="114300"/>
              <a:r>
                <a:rPr lang="en-US" sz="3200" b="0" baseline="0" dirty="0" smtClean="0">
                  <a:solidFill>
                    <a:schemeClr val="bg1">
                      <a:lumMod val="75000"/>
                    </a:schemeClr>
                  </a:solidFill>
                  <a:latin typeface="Trebuchet MS" pitchFamily="34" charset="0"/>
                </a:rPr>
                <a:t>You can also manually change the color of your background by going to VIEW &gt; SLIDE MASTER.  After you finish working on the master be sure to go to VIEW &gt; NORMAL to continue working on your poster.</a:t>
              </a:r>
            </a:p>
            <a:p>
              <a:pPr marL="0" indent="0" algn="l" defTabSz="114300"/>
              <a:endParaRPr lang="en-US" sz="3200" b="0" baseline="0" dirty="0" smtClean="0">
                <a:solidFill>
                  <a:schemeClr val="bg1">
                    <a:lumMod val="75000"/>
                  </a:schemeClr>
                </a:solidFill>
                <a:latin typeface="Trebuchet MS" pitchFamily="34" charset="0"/>
              </a:endParaRPr>
            </a:p>
            <a:p>
              <a:pPr algn="ctr"/>
              <a:r>
                <a:rPr lang="en-US" sz="4000" b="1" baseline="0" dirty="0" smtClean="0">
                  <a:solidFill>
                    <a:srgbClr val="FFC000"/>
                  </a:solidFill>
                  <a:latin typeface="Trebuchet MS" pitchFamily="34" charset="0"/>
                </a:rPr>
                <a:t>How to add Text</a:t>
              </a:r>
            </a:p>
            <a:p>
              <a:pPr marL="3429000" lvl="2" indent="0" algn="l" defTabSz="114300"/>
              <a:r>
                <a:rPr lang="en-US" sz="3200" b="0" baseline="0" dirty="0" smtClean="0">
                  <a:solidFill>
                    <a:schemeClr val="bg1">
                      <a:lumMod val="75000"/>
                    </a:schemeClr>
                  </a:solidFill>
                  <a:latin typeface="Trebuchet MS" pitchFamily="34" charset="0"/>
                </a:rPr>
                <a:t>The template comes with a number of pre-formatted placeholders for headers and text blocks. You can add more blocks by copying and pasting the existing ones or by adding a text box from the HOME menu. </a:t>
              </a:r>
            </a:p>
            <a:p>
              <a:pPr marL="1518341" lvl="2" indent="0" algn="l" defTabSz="114300"/>
              <a:endParaRPr lang="en-US" sz="3200" b="0" baseline="0" dirty="0" smtClean="0">
                <a:solidFill>
                  <a:schemeClr val="bg1">
                    <a:lumMod val="75000"/>
                  </a:schemeClr>
                </a:solidFill>
                <a:latin typeface="Trebuchet MS" pitchFamily="34" charset="0"/>
              </a:endParaRPr>
            </a:p>
            <a:p>
              <a:pPr marL="0" marR="0" lvl="0" indent="0" algn="ctr" defTabSz="1518341" rtl="0" eaLnBrk="1" fontAlgn="auto" latinLnBrk="0" hangingPunct="1">
                <a:lnSpc>
                  <a:spcPct val="100000"/>
                </a:lnSpc>
                <a:spcBef>
                  <a:spcPts val="0"/>
                </a:spcBef>
                <a:spcAft>
                  <a:spcPts val="0"/>
                </a:spcAft>
                <a:buClrTx/>
                <a:buSzTx/>
                <a:buFontTx/>
                <a:buNone/>
                <a:tabLst/>
                <a:defRPr/>
              </a:pPr>
              <a:r>
                <a:rPr lang="en-US" sz="3200" b="0" baseline="0" dirty="0" smtClean="0">
                  <a:solidFill>
                    <a:schemeClr val="bg1">
                      <a:lumMod val="75000"/>
                    </a:schemeClr>
                  </a:solidFill>
                  <a:latin typeface="Trebuchet MS" pitchFamily="34" charset="0"/>
                </a:rPr>
                <a:t> </a:t>
              </a:r>
              <a:r>
                <a:rPr kumimoji="0" lang="en-US" sz="4000" b="1" i="0" u="none" strike="noStrike" kern="1200" cap="none" spc="0" normalizeH="0" baseline="0" noProof="0" dirty="0" smtClean="0">
                  <a:ln>
                    <a:noFill/>
                  </a:ln>
                  <a:solidFill>
                    <a:srgbClr val="FFC000"/>
                  </a:solidFill>
                  <a:effectLst/>
                  <a:uLnTx/>
                  <a:uFillTx/>
                  <a:latin typeface="Trebuchet MS" pitchFamily="34" charset="0"/>
                </a:rPr>
                <a:t>Text size</a:t>
              </a:r>
            </a:p>
            <a:p>
              <a:pPr marL="0" marR="0" lvl="0" indent="0" algn="l" defTabSz="1143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rPr>
                <a:t>Adjust the size of your text based on how much content you have to present. </a:t>
              </a:r>
              <a:br>
                <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rPr>
              </a:br>
              <a:r>
                <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rPr>
                <a:t>The default template text offers a good starting point. Follow the conference requirements.</a:t>
              </a:r>
              <a:endParaRPr lang="en-US" sz="3200" b="0" baseline="0" dirty="0" smtClean="0">
                <a:solidFill>
                  <a:schemeClr val="bg1">
                    <a:lumMod val="75000"/>
                  </a:schemeClr>
                </a:solidFill>
                <a:latin typeface="Trebuchet MS" pitchFamily="34" charset="0"/>
              </a:endParaRPr>
            </a:p>
            <a:p>
              <a:pPr marL="1518341" lvl="2" indent="0" algn="l" defTabSz="114300"/>
              <a:endParaRPr lang="en-US" sz="3200" b="0" baseline="0" dirty="0" smtClean="0">
                <a:solidFill>
                  <a:schemeClr val="bg1">
                    <a:lumMod val="75000"/>
                  </a:schemeClr>
                </a:solidFill>
                <a:latin typeface="Trebuchet MS" pitchFamily="34" charset="0"/>
              </a:endParaRPr>
            </a:p>
            <a:p>
              <a:pPr algn="ctr"/>
              <a:r>
                <a:rPr lang="en-US" sz="4000" b="1" baseline="0" dirty="0" smtClean="0">
                  <a:solidFill>
                    <a:srgbClr val="FFC000"/>
                  </a:solidFill>
                  <a:latin typeface="Trebuchet MS" pitchFamily="34" charset="0"/>
                </a:rPr>
                <a:t>How to add Tables</a:t>
              </a:r>
            </a:p>
            <a:p>
              <a:pPr marL="2000250" lvl="1" indent="0" algn="l" defTabSz="114300"/>
              <a:r>
                <a:rPr lang="en-US" sz="3200" b="0" baseline="0" dirty="0" smtClean="0">
                  <a:solidFill>
                    <a:schemeClr val="bg1">
                      <a:lumMod val="75000"/>
                    </a:schemeClr>
                  </a:solidFill>
                  <a:latin typeface="Trebuchet MS" pitchFamily="34" charset="0"/>
                </a:rPr>
                <a:t>To add a table from scratch go to the INSERT menu and click on TABLE. A drop-down box will help you select rows and columns. </a:t>
              </a:r>
            </a:p>
            <a:p>
              <a:pPr marL="0" lvl="0" indent="0" algn="l" defTabSz="114300"/>
              <a:r>
                <a:rPr lang="en-US" sz="3200" b="0" baseline="0" dirty="0" smtClean="0">
                  <a:solidFill>
                    <a:schemeClr val="bg1">
                      <a:lumMod val="75000"/>
                    </a:schemeClr>
                  </a:solidFill>
                  <a:latin typeface="Trebuchet MS" pitchFamily="34" charset="0"/>
                </a:rPr>
                <a:t>You can also copy and a paste a table from Word or another PowerPoint document. A pasted table may need to be re-formatted by RIGHT-CLICK &gt; FORMAT SHAPE, TEXT BOX, Margins.</a:t>
              </a:r>
            </a:p>
            <a:p>
              <a:pPr marL="0" lvl="0" indent="0" algn="l" defTabSz="114300"/>
              <a:endParaRPr lang="en-US" sz="3200" b="0" baseline="0" dirty="0" smtClean="0">
                <a:solidFill>
                  <a:schemeClr val="bg1">
                    <a:lumMod val="75000"/>
                  </a:schemeClr>
                </a:solidFill>
                <a:latin typeface="Trebuchet MS" pitchFamily="34" charset="0"/>
              </a:endParaRPr>
            </a:p>
            <a:p>
              <a:pPr marL="0" marR="0" lvl="0" indent="0" algn="ctr" defTabSz="1518341"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smtClean="0">
                  <a:ln>
                    <a:noFill/>
                  </a:ln>
                  <a:solidFill>
                    <a:srgbClr val="FFC000"/>
                  </a:solidFill>
                  <a:effectLst/>
                  <a:uLnTx/>
                  <a:uFillTx/>
                  <a:latin typeface="Trebuchet MS" pitchFamily="34" charset="0"/>
                </a:rPr>
                <a:t>Graphs / Charts</a:t>
              </a:r>
            </a:p>
            <a:p>
              <a:pPr marL="0" marR="0" lvl="0" indent="0" algn="l" defTabSz="1143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rPr>
                <a:t>You can simply copy and paste charts and graphs from Excel or Word. Some reformatting may be required depending on how the original document has been created.</a:t>
              </a:r>
            </a:p>
            <a:p>
              <a:pPr marL="0" marR="0" lvl="0" indent="0" algn="l" defTabSz="114300" rtl="0" eaLnBrk="1" fontAlgn="auto" latinLnBrk="0" hangingPunct="1">
                <a:lnSpc>
                  <a:spcPct val="100000"/>
                </a:lnSpc>
                <a:spcBef>
                  <a:spcPts val="0"/>
                </a:spcBef>
                <a:spcAft>
                  <a:spcPts val="0"/>
                </a:spcAft>
                <a:buClrTx/>
                <a:buSzTx/>
                <a:buFontTx/>
                <a:buNone/>
                <a:tabLst/>
                <a:defRPr/>
              </a:pPr>
              <a:endPar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endParaRPr>
            </a:p>
            <a:p>
              <a:pPr marL="0" marR="0" lvl="0" indent="0" algn="ctr" defTabSz="1518341"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smtClean="0">
                  <a:ln>
                    <a:noFill/>
                  </a:ln>
                  <a:solidFill>
                    <a:srgbClr val="FFC000"/>
                  </a:solidFill>
                  <a:effectLst/>
                  <a:uLnTx/>
                  <a:uFillTx/>
                  <a:latin typeface="Trebuchet MS" pitchFamily="34" charset="0"/>
                </a:rPr>
                <a:t>How to change the column configuration</a:t>
              </a:r>
            </a:p>
            <a:p>
              <a:pPr marL="0" marR="0" lvl="0" indent="0" algn="l" defTabSz="1143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rPr>
                <a:t>RIGHT-CLICK on the poster background and select LAYOUT to see the column options available for this template. The poster columns can also be customized on the Master. VIEW &gt; MASTER.</a:t>
              </a:r>
            </a:p>
            <a:p>
              <a:pPr marL="0" marR="0" lvl="0" indent="0" algn="ctr" defTabSz="1518341" rtl="0" eaLnBrk="1" fontAlgn="auto" latinLnBrk="0" hangingPunct="1">
                <a:lnSpc>
                  <a:spcPct val="100000"/>
                </a:lnSpc>
                <a:spcBef>
                  <a:spcPts val="0"/>
                </a:spcBef>
                <a:spcAft>
                  <a:spcPts val="0"/>
                </a:spcAft>
                <a:buClrTx/>
                <a:buSzTx/>
                <a:buFontTx/>
                <a:buNone/>
                <a:tabLst/>
                <a:defRPr/>
              </a:pPr>
              <a:endParaRPr kumimoji="0" lang="en-US" sz="4000" b="1" i="0" u="none" strike="noStrike" kern="1200" cap="none" spc="0" normalizeH="0" baseline="0" noProof="0" dirty="0" smtClean="0">
                <a:ln>
                  <a:noFill/>
                </a:ln>
                <a:solidFill>
                  <a:srgbClr val="FFC000"/>
                </a:solidFill>
                <a:effectLst/>
                <a:uLnTx/>
                <a:uFillTx/>
                <a:latin typeface="Trebuchet MS" pitchFamily="34" charset="0"/>
              </a:endParaRPr>
            </a:p>
            <a:p>
              <a:pPr marL="0" marR="0" lvl="0" indent="0" algn="ctr" defTabSz="1518341"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smtClean="0">
                  <a:ln>
                    <a:noFill/>
                  </a:ln>
                  <a:solidFill>
                    <a:srgbClr val="FFC000"/>
                  </a:solidFill>
                  <a:effectLst/>
                  <a:uLnTx/>
                  <a:uFillTx/>
                  <a:latin typeface="Trebuchet MS" pitchFamily="34" charset="0"/>
                </a:rPr>
                <a:t>How to remove the info bars</a:t>
              </a:r>
            </a:p>
            <a:p>
              <a:pPr marL="0" marR="0" lvl="0" indent="0" algn="l" defTabSz="1143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rPr>
                <a:t>If you are working in PowerPoint for Windows and have finished your poster, save as PDF and the bars will not be included. You can also delete them by going to VIEW &gt; MASTER. On the Mac adjust the Page-Setup to match the Page-Setup in PowerPoint before you create a PDF. You can also delete them from the Slide Master.</a:t>
              </a:r>
            </a:p>
            <a:p>
              <a:pPr marL="0" marR="0" lvl="0" indent="0" algn="l" defTabSz="114300" rtl="0" eaLnBrk="1" fontAlgn="auto" latinLnBrk="0" hangingPunct="1">
                <a:lnSpc>
                  <a:spcPct val="100000"/>
                </a:lnSpc>
                <a:spcBef>
                  <a:spcPts val="0"/>
                </a:spcBef>
                <a:spcAft>
                  <a:spcPts val="0"/>
                </a:spcAft>
                <a:buClrTx/>
                <a:buSzTx/>
                <a:buFontTx/>
                <a:buNone/>
                <a:tabLst/>
                <a:defRPr/>
              </a:pPr>
              <a:endPar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endParaRPr>
            </a:p>
            <a:p>
              <a:pPr marL="0" marR="0" lvl="0" indent="0" algn="ctr" defTabSz="1518341"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smtClean="0">
                  <a:ln>
                    <a:noFill/>
                  </a:ln>
                  <a:solidFill>
                    <a:srgbClr val="FFC000"/>
                  </a:solidFill>
                  <a:effectLst/>
                  <a:uLnTx/>
                  <a:uFillTx/>
                  <a:latin typeface="Trebuchet MS" pitchFamily="34" charset="0"/>
                </a:rPr>
                <a:t>Save your work</a:t>
              </a:r>
            </a:p>
            <a:p>
              <a:pPr marL="0" marR="0" lvl="0" indent="0" algn="l" defTabSz="1143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rPr>
                <a:t>Save your template as a PowerPoint document. For printing, save as PowerPoint of “Print-quality” PDF.</a:t>
              </a:r>
            </a:p>
            <a:p>
              <a:pPr marL="0" marR="0" lvl="0" indent="0" algn="l" defTabSz="114300" rtl="0" eaLnBrk="1" fontAlgn="auto" latinLnBrk="0" hangingPunct="1">
                <a:lnSpc>
                  <a:spcPct val="100000"/>
                </a:lnSpc>
                <a:spcBef>
                  <a:spcPts val="0"/>
                </a:spcBef>
                <a:spcAft>
                  <a:spcPts val="0"/>
                </a:spcAft>
                <a:buClrTx/>
                <a:buSzTx/>
                <a:buFontTx/>
                <a:buNone/>
                <a:tabLst/>
                <a:defRPr/>
              </a:pPr>
              <a:endParaRPr lang="en-US" sz="3200" b="0" baseline="0" dirty="0" smtClean="0">
                <a:solidFill>
                  <a:schemeClr val="bg1">
                    <a:lumMod val="75000"/>
                  </a:schemeClr>
                </a:solidFill>
                <a:latin typeface="Trebuchet MS" pitchFamily="34" charset="0"/>
              </a:endParaRPr>
            </a:p>
            <a:p>
              <a:pPr marL="0" marR="0" lvl="0" indent="0" algn="ctr" defTabSz="1518341"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smtClean="0">
                  <a:ln>
                    <a:noFill/>
                  </a:ln>
                  <a:solidFill>
                    <a:srgbClr val="FFC000"/>
                  </a:solidFill>
                  <a:effectLst/>
                  <a:uLnTx/>
                  <a:uFillTx/>
                  <a:latin typeface="Trebuchet MS" pitchFamily="34" charset="0"/>
                </a:rPr>
                <a:t>Print your poster</a:t>
              </a:r>
            </a:p>
            <a:p>
              <a:pPr marL="0" marR="0" lvl="0" indent="0" algn="l" defTabSz="1143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rPr>
                <a:t>When you are ready to have your poster printed go online to PosterPresentations.com and click on the “Order Your Poster” button. Choose the poster type the best suits your needs and submit your order. If you submit a PowerPoint document you will be receiving a PDF proof for your approval prior to printing. If your order is placed and paid for before noon, Pacific, Monday through Friday, your order will ship out that same day. Next day, Second day, Third day, and Free Ground services are offered. Go to PosterPresentations.com for more information.</a:t>
              </a:r>
            </a:p>
            <a:p>
              <a:pPr marL="0" marR="0" lvl="0" indent="0" algn="l" defTabSz="114300" rtl="0" eaLnBrk="1" fontAlgn="auto" latinLnBrk="0" hangingPunct="1">
                <a:lnSpc>
                  <a:spcPct val="100000"/>
                </a:lnSpc>
                <a:spcBef>
                  <a:spcPts val="0"/>
                </a:spcBef>
                <a:spcAft>
                  <a:spcPts val="0"/>
                </a:spcAft>
                <a:buClrTx/>
                <a:buSzTx/>
                <a:buFontTx/>
                <a:buNone/>
                <a:tabLst/>
                <a:defRPr/>
              </a:pPr>
              <a:endParaRPr kumimoji="0" lang="en-US" sz="2800" b="0" i="0" u="none" strike="noStrike" kern="1200" cap="none" spc="0" normalizeH="0" baseline="0" noProof="0" dirty="0" smtClean="0">
                <a:ln>
                  <a:noFill/>
                </a:ln>
                <a:solidFill>
                  <a:prstClr val="white">
                    <a:lumMod val="75000"/>
                  </a:prstClr>
                </a:solidFill>
                <a:effectLst/>
                <a:uLnTx/>
                <a:uFillTx/>
                <a:latin typeface="Trebuchet MS" pitchFamily="34" charset="0"/>
              </a:endParaRPr>
            </a:p>
          </p:txBody>
        </p:sp>
        <p:graphicFrame>
          <p:nvGraphicFramePr>
            <p:cNvPr id="56" name="Object 55"/>
            <p:cNvGraphicFramePr>
              <a:graphicFrameLocks noChangeAspect="1"/>
            </p:cNvGraphicFramePr>
            <p:nvPr userDrawn="1">
              <p:extLst>
                <p:ext uri="{D42A27DB-BD31-4B8C-83A1-F6EECF244321}">
                  <p14:modId xmlns="" xmlns:p14="http://schemas.microsoft.com/office/powerpoint/2010/main" val="4191269152"/>
                </p:ext>
              </p:extLst>
            </p:nvPr>
          </p:nvGraphicFramePr>
          <p:xfrm>
            <a:off x="46102925" y="4068480"/>
            <a:ext cx="6955629" cy="2569718"/>
          </p:xfrm>
          <a:graphic>
            <a:graphicData uri="http://schemas.openxmlformats.org/presentationml/2006/ole">
              <p:oleObj spid="_x0000_s1040" name="Image" r:id="rId10" imgW="4571429" imgH="1688889" progId="">
                <p:embed/>
              </p:oleObj>
            </a:graphicData>
          </a:graphic>
        </p:graphicFrame>
        <p:pic>
          <p:nvPicPr>
            <p:cNvPr id="57" name="Picture 56"/>
            <p:cNvPicPr>
              <a:picLocks noChangeAspect="1"/>
            </p:cNvPicPr>
            <p:nvPr userDrawn="1"/>
          </p:nvPicPr>
          <p:blipFill>
            <a:blip r:embed="rId11"/>
            <a:stretch>
              <a:fillRect/>
            </a:stretch>
          </p:blipFill>
          <p:spPr>
            <a:xfrm>
              <a:off x="44487207" y="9829102"/>
              <a:ext cx="2969584" cy="1370577"/>
            </a:xfrm>
            <a:prstGeom prst="rect">
              <a:avLst/>
            </a:prstGeom>
            <a:ln>
              <a:noFill/>
            </a:ln>
          </p:spPr>
        </p:pic>
        <p:graphicFrame>
          <p:nvGraphicFramePr>
            <p:cNvPr id="58" name="Object 57"/>
            <p:cNvGraphicFramePr>
              <a:graphicFrameLocks noChangeAspect="1"/>
            </p:cNvGraphicFramePr>
            <p:nvPr userDrawn="1">
              <p:extLst>
                <p:ext uri="{D42A27DB-BD31-4B8C-83A1-F6EECF244321}">
                  <p14:modId xmlns="" xmlns:p14="http://schemas.microsoft.com/office/powerpoint/2010/main" val="3673021171"/>
                </p:ext>
              </p:extLst>
            </p:nvPr>
          </p:nvGraphicFramePr>
          <p:xfrm>
            <a:off x="44620659" y="15799252"/>
            <a:ext cx="1482266" cy="992162"/>
          </p:xfrm>
          <a:graphic>
            <a:graphicData uri="http://schemas.openxmlformats.org/presentationml/2006/ole">
              <p:oleObj spid="_x0000_s1041" name="Image" r:id="rId12" imgW="1574603" imgH="1053968" progId="">
                <p:embed/>
              </p:oleObj>
            </a:graphicData>
          </a:graphic>
        </p:graphicFrame>
        <p:grpSp>
          <p:nvGrpSpPr>
            <p:cNvPr id="59" name="Group 58"/>
            <p:cNvGrpSpPr/>
            <p:nvPr userDrawn="1"/>
          </p:nvGrpSpPr>
          <p:grpSpPr>
            <a:xfrm>
              <a:off x="44487207" y="35164894"/>
              <a:ext cx="10354213" cy="1265612"/>
              <a:chOff x="44200453" y="33317650"/>
              <a:chExt cx="9771399" cy="1090622"/>
            </a:xfrm>
          </p:grpSpPr>
          <p:sp>
            <p:nvSpPr>
              <p:cNvPr id="61" name="Rounded Rectangle 60"/>
              <p:cNvSpPr/>
              <p:nvPr userDrawn="1"/>
            </p:nvSpPr>
            <p:spPr>
              <a:xfrm>
                <a:off x="44200453" y="33317650"/>
                <a:ext cx="9771398" cy="1090622"/>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2" name="Picture 7" descr="http://t2.gstatic.com/images?q=tbn:ANd9GcR4APHC6TT9w54M2zn_pvCiBxUNcspYPoVxirLRphBoJabfSvu7zw">
                <a:hlinkClick r:id="rId13"/>
              </p:cNvPr>
              <p:cNvPicPr>
                <a:picLocks noChangeAspect="1" noChangeArrowheads="1"/>
              </p:cNvPicPr>
              <p:nvPr userDrawn="1"/>
            </p:nvPicPr>
            <p:blipFill>
              <a:blip r:embed="rId14" cstate="print"/>
              <a:srcRect/>
              <a:stretch>
                <a:fillRect/>
              </a:stretch>
            </p:blipFill>
            <p:spPr bwMode="auto">
              <a:xfrm>
                <a:off x="44326393" y="33415984"/>
                <a:ext cx="914401" cy="914399"/>
              </a:xfrm>
              <a:prstGeom prst="rect">
                <a:avLst/>
              </a:prstGeom>
              <a:noFill/>
              <a:ln>
                <a:noFill/>
              </a:ln>
            </p:spPr>
          </p:pic>
          <p:sp>
            <p:nvSpPr>
              <p:cNvPr id="63" name="TextBox 62"/>
              <p:cNvSpPr txBox="1"/>
              <p:nvPr userDrawn="1"/>
            </p:nvSpPr>
            <p:spPr>
              <a:xfrm>
                <a:off x="45300663" y="33507571"/>
                <a:ext cx="8671189" cy="716099"/>
              </a:xfrm>
              <a:prstGeom prst="rect">
                <a:avLst/>
              </a:prstGeom>
              <a:noFill/>
              <a:ln>
                <a:noFill/>
              </a:ln>
            </p:spPr>
            <p:txBody>
              <a:bodyPr wrap="square" rtlCol="0">
                <a:spAutoFit/>
              </a:bodyPr>
              <a:lstStyle/>
              <a:p>
                <a:r>
                  <a:rPr lang="en-US" sz="2400" dirty="0" smtClean="0">
                    <a:solidFill>
                      <a:schemeClr val="tx2"/>
                    </a:solidFill>
                    <a:latin typeface="Trebuchet MS" pitchFamily="34" charset="0"/>
                  </a:rPr>
                  <a:t>Student</a:t>
                </a:r>
                <a:r>
                  <a:rPr lang="en-US" sz="2400" baseline="0" dirty="0" smtClean="0">
                    <a:solidFill>
                      <a:schemeClr val="tx2"/>
                    </a:solidFill>
                    <a:latin typeface="Trebuchet MS" pitchFamily="34" charset="0"/>
                  </a:rPr>
                  <a:t> discounts are available on our </a:t>
                </a:r>
                <a:r>
                  <a:rPr lang="en-US" sz="2400" baseline="0" dirty="0" err="1" smtClean="0">
                    <a:solidFill>
                      <a:schemeClr val="tx2"/>
                    </a:solidFill>
                    <a:latin typeface="Trebuchet MS" pitchFamily="34" charset="0"/>
                  </a:rPr>
                  <a:t>Facebook</a:t>
                </a:r>
                <a:r>
                  <a:rPr lang="en-US" sz="2400" baseline="0" dirty="0" smtClean="0">
                    <a:solidFill>
                      <a:schemeClr val="tx2"/>
                    </a:solidFill>
                    <a:latin typeface="Trebuchet MS" pitchFamily="34" charset="0"/>
                  </a:rPr>
                  <a:t> page.</a:t>
                </a:r>
                <a:br>
                  <a:rPr lang="en-US" sz="2400" baseline="0" dirty="0" smtClean="0">
                    <a:solidFill>
                      <a:schemeClr val="tx2"/>
                    </a:solidFill>
                    <a:latin typeface="Trebuchet MS" pitchFamily="34" charset="0"/>
                  </a:rPr>
                </a:br>
                <a:r>
                  <a:rPr lang="en-US" sz="2400" baseline="0" dirty="0" smtClean="0">
                    <a:solidFill>
                      <a:schemeClr val="tx2"/>
                    </a:solidFill>
                    <a:latin typeface="Trebuchet MS" pitchFamily="34" charset="0"/>
                  </a:rPr>
                  <a:t>Go to </a:t>
                </a:r>
                <a:r>
                  <a:rPr lang="en-US" sz="2400" u="sng" baseline="0" dirty="0" smtClean="0">
                    <a:solidFill>
                      <a:schemeClr val="tx2"/>
                    </a:solidFill>
                    <a:latin typeface="Trebuchet MS" pitchFamily="34" charset="0"/>
                  </a:rPr>
                  <a:t>PosterPresentations.com</a:t>
                </a:r>
                <a:r>
                  <a:rPr lang="en-US" sz="2400" baseline="0" dirty="0" smtClean="0">
                    <a:solidFill>
                      <a:schemeClr val="tx2"/>
                    </a:solidFill>
                    <a:latin typeface="Trebuchet MS" pitchFamily="34" charset="0"/>
                  </a:rPr>
                  <a:t> and click on the FB icon. </a:t>
                </a:r>
                <a:endParaRPr lang="en-US" sz="2400" dirty="0">
                  <a:solidFill>
                    <a:schemeClr val="tx2"/>
                  </a:solidFill>
                  <a:latin typeface="Trebuchet MS" pitchFamily="34" charset="0"/>
                </a:endParaRPr>
              </a:p>
            </p:txBody>
          </p:sp>
        </p:grpSp>
        <p:sp>
          <p:nvSpPr>
            <p:cNvPr id="60" name="TextBox 59"/>
            <p:cNvSpPr txBox="1"/>
            <p:nvPr userDrawn="1"/>
          </p:nvSpPr>
          <p:spPr>
            <a:xfrm>
              <a:off x="44262808" y="36920119"/>
              <a:ext cx="6870215" cy="1399638"/>
            </a:xfrm>
            <a:prstGeom prst="rect">
              <a:avLst/>
            </a:prstGeom>
            <a:noFill/>
          </p:spPr>
          <p:txBody>
            <a:bodyPr wrap="square" lIns="65304" tIns="32651" rIns="65304" bIns="32651" rtlCol="0">
              <a:spAutoFit/>
            </a:bodyPr>
            <a:lstStyle/>
            <a:p>
              <a:pPr>
                <a:lnSpc>
                  <a:spcPts val="2600"/>
                </a:lnSpc>
              </a:pPr>
              <a:r>
                <a:rPr lang="en-US" sz="2800" dirty="0" smtClean="0">
                  <a:solidFill>
                    <a:schemeClr val="bg1"/>
                  </a:solidFill>
                </a:rPr>
                <a:t>© 2013</a:t>
              </a:r>
              <a:r>
                <a:rPr lang="en-US" sz="2800" baseline="0" dirty="0" smtClean="0">
                  <a:solidFill>
                    <a:schemeClr val="bg1"/>
                  </a:solidFill>
                </a:rPr>
                <a:t> </a:t>
              </a:r>
              <a:r>
                <a:rPr lang="en-US" sz="2800" dirty="0" smtClean="0">
                  <a:solidFill>
                    <a:schemeClr val="bg1"/>
                  </a:solidFill>
                </a:rPr>
                <a:t>PosterPresentations.com</a:t>
              </a:r>
              <a:br>
                <a:rPr lang="en-US" sz="2800" dirty="0" smtClean="0">
                  <a:solidFill>
                    <a:schemeClr val="bg1"/>
                  </a:solidFill>
                </a:rPr>
              </a:br>
              <a:r>
                <a:rPr lang="en-US" sz="2800" dirty="0" smtClean="0">
                  <a:solidFill>
                    <a:schemeClr val="bg1"/>
                  </a:solidFill>
                </a:rPr>
                <a:t>    </a:t>
              </a:r>
              <a:r>
                <a:rPr lang="en-US" sz="2400" dirty="0" smtClean="0">
                  <a:solidFill>
                    <a:schemeClr val="bg1"/>
                  </a:solidFill>
                </a:rPr>
                <a:t>2117 Fourth Street ,</a:t>
              </a:r>
              <a:r>
                <a:rPr lang="en-US" sz="2400" baseline="0" dirty="0" smtClean="0">
                  <a:solidFill>
                    <a:schemeClr val="bg1"/>
                  </a:solidFill>
                </a:rPr>
                <a:t> Unit C        </a:t>
              </a:r>
            </a:p>
            <a:p>
              <a:pPr>
                <a:lnSpc>
                  <a:spcPts val="2600"/>
                </a:lnSpc>
              </a:pPr>
              <a:r>
                <a:rPr lang="en-US" sz="2400" baseline="0" dirty="0" smtClean="0">
                  <a:solidFill>
                    <a:schemeClr val="bg1"/>
                  </a:solidFill>
                </a:rPr>
                <a:t>     Berkeley CA </a:t>
              </a:r>
              <a:r>
                <a:rPr lang="en-US" sz="2000" baseline="0" dirty="0" smtClean="0">
                  <a:solidFill>
                    <a:schemeClr val="bg1"/>
                  </a:solidFill>
                </a:rPr>
                <a:t>94710</a:t>
              </a:r>
              <a:r>
                <a:rPr lang="en-US" sz="2400" baseline="0" dirty="0" smtClean="0">
                  <a:solidFill>
                    <a:schemeClr val="bg1"/>
                  </a:solidFill>
                </a:rPr>
                <a:t/>
              </a:r>
              <a:br>
                <a:rPr lang="en-US" sz="2400" baseline="0" dirty="0" smtClean="0">
                  <a:solidFill>
                    <a:schemeClr val="bg1"/>
                  </a:solidFill>
                </a:rPr>
              </a:br>
              <a:r>
                <a:rPr lang="en-US" sz="2400" baseline="0" dirty="0" smtClean="0">
                  <a:solidFill>
                    <a:schemeClr val="bg1"/>
                  </a:solidFill>
                </a:rPr>
                <a:t>    </a:t>
              </a:r>
              <a:r>
                <a:rPr lang="en-US" sz="2400" b="1" baseline="0" dirty="0" smtClean="0">
                  <a:solidFill>
                    <a:srgbClr val="FFFF00"/>
                  </a:solidFill>
                </a:rPr>
                <a:t>posterpresenter@gmail.com</a:t>
              </a:r>
              <a:endParaRPr lang="en-US" sz="2800" b="1" dirty="0">
                <a:solidFill>
                  <a:srgbClr val="FFFF00"/>
                </a:solidFill>
              </a:endParaRPr>
            </a:p>
          </p:txBody>
        </p:sp>
      </p:grpSp>
    </p:spTree>
  </p:cSld>
  <p:clrMap bg1="lt1" tx1="dk1" bg2="lt2" tx2="dk2" accent1="accent1" accent2="accent2" accent3="accent3" accent4="accent4" accent5="accent5" accent6="accent6" hlink="hlink" folHlink="folHlink"/>
  <p:sldLayoutIdLst>
    <p:sldLayoutId id="2147483659" r:id="rId1"/>
  </p:sldLayoutIdLst>
  <p:timing>
    <p:tnLst>
      <p:par>
        <p:cTn id="1" dur="indefinite" restart="never" nodeType="tmRoot"/>
      </p:par>
    </p:tnLst>
  </p:timing>
  <p:txStyles>
    <p:titleStyle>
      <a:lvl1pPr algn="ctr" defTabSz="4298410" rtl="0" eaLnBrk="1" latinLnBrk="0" hangingPunct="1">
        <a:spcBef>
          <a:spcPct val="0"/>
        </a:spcBef>
        <a:buNone/>
        <a:defRPr sz="8500" kern="1200">
          <a:solidFill>
            <a:schemeClr val="bg1"/>
          </a:solidFill>
          <a:latin typeface="Trebuchet MS" pitchFamily="34" charset="0"/>
          <a:ea typeface="+mj-ea"/>
          <a:cs typeface="+mj-cs"/>
        </a:defRPr>
      </a:lvl1pPr>
    </p:titleStyle>
    <p:bodyStyle>
      <a:lvl1pPr marL="1611903" indent="-1611903" algn="l" defTabSz="4298410" rtl="0" eaLnBrk="1" latinLnBrk="0" hangingPunct="1">
        <a:spcBef>
          <a:spcPct val="20000"/>
        </a:spcBef>
        <a:buFont typeface="Arial" pitchFamily="34" charset="0"/>
        <a:buChar char="•"/>
        <a:defRPr sz="15100" kern="1200">
          <a:solidFill>
            <a:schemeClr val="tx1"/>
          </a:solidFill>
          <a:latin typeface="+mn-lt"/>
          <a:ea typeface="+mn-ea"/>
          <a:cs typeface="+mn-cs"/>
        </a:defRPr>
      </a:lvl1pPr>
      <a:lvl2pPr marL="3492457" indent="-1343252" algn="l" defTabSz="4298410" rtl="0" eaLnBrk="1" latinLnBrk="0" hangingPunct="1">
        <a:spcBef>
          <a:spcPct val="20000"/>
        </a:spcBef>
        <a:buFont typeface="Arial" pitchFamily="34" charset="0"/>
        <a:buChar char="–"/>
        <a:defRPr sz="13300" kern="1200">
          <a:solidFill>
            <a:schemeClr val="tx1"/>
          </a:solidFill>
          <a:latin typeface="+mn-lt"/>
          <a:ea typeface="+mn-ea"/>
          <a:cs typeface="+mn-cs"/>
        </a:defRPr>
      </a:lvl2pPr>
      <a:lvl3pPr marL="5373012" indent="-1074603" algn="l" defTabSz="4298410" rtl="0" eaLnBrk="1" latinLnBrk="0" hangingPunct="1">
        <a:spcBef>
          <a:spcPct val="20000"/>
        </a:spcBef>
        <a:buFont typeface="Arial" pitchFamily="34" charset="0"/>
        <a:buChar char="•"/>
        <a:defRPr sz="11300" kern="1200">
          <a:solidFill>
            <a:schemeClr val="tx1"/>
          </a:solidFill>
          <a:latin typeface="+mn-lt"/>
          <a:ea typeface="+mn-ea"/>
          <a:cs typeface="+mn-cs"/>
        </a:defRPr>
      </a:lvl3pPr>
      <a:lvl4pPr marL="7522217" indent="-1074603" algn="l" defTabSz="4298410" rtl="0" eaLnBrk="1" latinLnBrk="0" hangingPunct="1">
        <a:spcBef>
          <a:spcPct val="20000"/>
        </a:spcBef>
        <a:buFont typeface="Arial" pitchFamily="34" charset="0"/>
        <a:buChar char="–"/>
        <a:defRPr sz="9500" kern="1200">
          <a:solidFill>
            <a:schemeClr val="tx1"/>
          </a:solidFill>
          <a:latin typeface="+mn-lt"/>
          <a:ea typeface="+mn-ea"/>
          <a:cs typeface="+mn-cs"/>
        </a:defRPr>
      </a:lvl4pPr>
      <a:lvl5pPr marL="9671420" indent="-1074603" algn="l" defTabSz="4298410" rtl="0" eaLnBrk="1" latinLnBrk="0" hangingPunct="1">
        <a:spcBef>
          <a:spcPct val="20000"/>
        </a:spcBef>
        <a:buFont typeface="Arial" pitchFamily="34" charset="0"/>
        <a:buChar char="»"/>
        <a:defRPr sz="9500" kern="1200">
          <a:solidFill>
            <a:schemeClr val="tx1"/>
          </a:solidFill>
          <a:latin typeface="+mn-lt"/>
          <a:ea typeface="+mn-ea"/>
          <a:cs typeface="+mn-cs"/>
        </a:defRPr>
      </a:lvl5pPr>
      <a:lvl6pPr marL="11820625" indent="-1074603" algn="l" defTabSz="4298410" rtl="0" eaLnBrk="1" latinLnBrk="0" hangingPunct="1">
        <a:spcBef>
          <a:spcPct val="20000"/>
        </a:spcBef>
        <a:buFont typeface="Arial" pitchFamily="34" charset="0"/>
        <a:buChar char="•"/>
        <a:defRPr sz="9500" kern="1200">
          <a:solidFill>
            <a:schemeClr val="tx1"/>
          </a:solidFill>
          <a:latin typeface="+mn-lt"/>
          <a:ea typeface="+mn-ea"/>
          <a:cs typeface="+mn-cs"/>
        </a:defRPr>
      </a:lvl6pPr>
      <a:lvl7pPr marL="13969828" indent="-1074603" algn="l" defTabSz="4298410" rtl="0" eaLnBrk="1" latinLnBrk="0" hangingPunct="1">
        <a:spcBef>
          <a:spcPct val="20000"/>
        </a:spcBef>
        <a:buFont typeface="Arial" pitchFamily="34" charset="0"/>
        <a:buChar char="•"/>
        <a:defRPr sz="9500" kern="1200">
          <a:solidFill>
            <a:schemeClr val="tx1"/>
          </a:solidFill>
          <a:latin typeface="+mn-lt"/>
          <a:ea typeface="+mn-ea"/>
          <a:cs typeface="+mn-cs"/>
        </a:defRPr>
      </a:lvl7pPr>
      <a:lvl8pPr marL="16119034" indent="-1074603" algn="l" defTabSz="4298410" rtl="0" eaLnBrk="1" latinLnBrk="0" hangingPunct="1">
        <a:spcBef>
          <a:spcPct val="20000"/>
        </a:spcBef>
        <a:buFont typeface="Arial" pitchFamily="34" charset="0"/>
        <a:buChar char="•"/>
        <a:defRPr sz="9500" kern="1200">
          <a:solidFill>
            <a:schemeClr val="tx1"/>
          </a:solidFill>
          <a:latin typeface="+mn-lt"/>
          <a:ea typeface="+mn-ea"/>
          <a:cs typeface="+mn-cs"/>
        </a:defRPr>
      </a:lvl8pPr>
      <a:lvl9pPr marL="18268238" indent="-1074603" algn="l" defTabSz="4298410" rtl="0" eaLnBrk="1" latinLnBrk="0" hangingPunct="1">
        <a:spcBef>
          <a:spcPct val="20000"/>
        </a:spcBef>
        <a:buFont typeface="Arial" pitchFamily="34" charset="0"/>
        <a:buChar char="•"/>
        <a:defRPr sz="9500" kern="1200">
          <a:solidFill>
            <a:schemeClr val="tx1"/>
          </a:solidFill>
          <a:latin typeface="+mn-lt"/>
          <a:ea typeface="+mn-ea"/>
          <a:cs typeface="+mn-cs"/>
        </a:defRPr>
      </a:lvl9pPr>
    </p:bodyStyle>
    <p:otherStyle>
      <a:defPPr>
        <a:defRPr lang="en-US"/>
      </a:defPPr>
      <a:lvl1pPr marL="0" algn="l" defTabSz="4298410" rtl="0" eaLnBrk="1" latinLnBrk="0" hangingPunct="1">
        <a:defRPr sz="8500" kern="1200">
          <a:solidFill>
            <a:schemeClr val="tx1"/>
          </a:solidFill>
          <a:latin typeface="+mn-lt"/>
          <a:ea typeface="+mn-ea"/>
          <a:cs typeface="+mn-cs"/>
        </a:defRPr>
      </a:lvl1pPr>
      <a:lvl2pPr marL="2149205" algn="l" defTabSz="4298410" rtl="0" eaLnBrk="1" latinLnBrk="0" hangingPunct="1">
        <a:defRPr sz="8500" kern="1200">
          <a:solidFill>
            <a:schemeClr val="tx1"/>
          </a:solidFill>
          <a:latin typeface="+mn-lt"/>
          <a:ea typeface="+mn-ea"/>
          <a:cs typeface="+mn-cs"/>
        </a:defRPr>
      </a:lvl2pPr>
      <a:lvl3pPr marL="4298410" algn="l" defTabSz="4298410" rtl="0" eaLnBrk="1" latinLnBrk="0" hangingPunct="1">
        <a:defRPr sz="8500" kern="1200">
          <a:solidFill>
            <a:schemeClr val="tx1"/>
          </a:solidFill>
          <a:latin typeface="+mn-lt"/>
          <a:ea typeface="+mn-ea"/>
          <a:cs typeface="+mn-cs"/>
        </a:defRPr>
      </a:lvl3pPr>
      <a:lvl4pPr marL="6447613" algn="l" defTabSz="4298410" rtl="0" eaLnBrk="1" latinLnBrk="0" hangingPunct="1">
        <a:defRPr sz="8500" kern="1200">
          <a:solidFill>
            <a:schemeClr val="tx1"/>
          </a:solidFill>
          <a:latin typeface="+mn-lt"/>
          <a:ea typeface="+mn-ea"/>
          <a:cs typeface="+mn-cs"/>
        </a:defRPr>
      </a:lvl4pPr>
      <a:lvl5pPr marL="8596817" algn="l" defTabSz="4298410" rtl="0" eaLnBrk="1" latinLnBrk="0" hangingPunct="1">
        <a:defRPr sz="8500" kern="1200">
          <a:solidFill>
            <a:schemeClr val="tx1"/>
          </a:solidFill>
          <a:latin typeface="+mn-lt"/>
          <a:ea typeface="+mn-ea"/>
          <a:cs typeface="+mn-cs"/>
        </a:defRPr>
      </a:lvl5pPr>
      <a:lvl6pPr marL="10746023" algn="l" defTabSz="4298410" rtl="0" eaLnBrk="1" latinLnBrk="0" hangingPunct="1">
        <a:defRPr sz="8500" kern="1200">
          <a:solidFill>
            <a:schemeClr val="tx1"/>
          </a:solidFill>
          <a:latin typeface="+mn-lt"/>
          <a:ea typeface="+mn-ea"/>
          <a:cs typeface="+mn-cs"/>
        </a:defRPr>
      </a:lvl6pPr>
      <a:lvl7pPr marL="12895229" algn="l" defTabSz="4298410" rtl="0" eaLnBrk="1" latinLnBrk="0" hangingPunct="1">
        <a:defRPr sz="8500" kern="1200">
          <a:solidFill>
            <a:schemeClr val="tx1"/>
          </a:solidFill>
          <a:latin typeface="+mn-lt"/>
          <a:ea typeface="+mn-ea"/>
          <a:cs typeface="+mn-cs"/>
        </a:defRPr>
      </a:lvl7pPr>
      <a:lvl8pPr marL="15044432" algn="l" defTabSz="4298410" rtl="0" eaLnBrk="1" latinLnBrk="0" hangingPunct="1">
        <a:defRPr sz="8500" kern="1200">
          <a:solidFill>
            <a:schemeClr val="tx1"/>
          </a:solidFill>
          <a:latin typeface="+mn-lt"/>
          <a:ea typeface="+mn-ea"/>
          <a:cs typeface="+mn-cs"/>
        </a:defRPr>
      </a:lvl8pPr>
      <a:lvl9pPr marL="17193637" algn="l" defTabSz="4298410" rtl="0" eaLnBrk="1" latinLnBrk="0" hangingPunct="1">
        <a:defRPr sz="85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gradFill flip="none" rotWithShape="1">
          <a:gsLst>
            <a:gs pos="0">
              <a:schemeClr val="accent5">
                <a:lumMod val="50000"/>
              </a:schemeClr>
            </a:gs>
            <a:gs pos="50000">
              <a:schemeClr val="accent5">
                <a:lumMod val="60000"/>
                <a:lumOff val="40000"/>
              </a:schemeClr>
            </a:gs>
            <a:gs pos="100000">
              <a:schemeClr val="accent5">
                <a:lumMod val="20000"/>
                <a:lumOff val="80000"/>
              </a:schemeClr>
            </a:gs>
          </a:gsLst>
          <a:lin ang="16200000" scaled="1"/>
          <a:tileRect/>
        </a:gradFill>
        <a:effectLst/>
      </p:bgPr>
    </p:bg>
    <p:spTree>
      <p:nvGrpSpPr>
        <p:cNvPr id="1" name=""/>
        <p:cNvGrpSpPr/>
        <p:nvPr/>
      </p:nvGrpSpPr>
      <p:grpSpPr>
        <a:xfrm>
          <a:off x="0" y="0"/>
          <a:ext cx="0" cy="0"/>
          <a:chOff x="0" y="0"/>
          <a:chExt cx="0" cy="0"/>
        </a:xfrm>
      </p:grpSpPr>
      <p:sp>
        <p:nvSpPr>
          <p:cNvPr id="7" name="Rectangle 36"/>
          <p:cNvSpPr>
            <a:spLocks noChangeArrowheads="1"/>
          </p:cNvSpPr>
          <p:nvPr/>
        </p:nvSpPr>
        <p:spPr bwMode="auto">
          <a:xfrm>
            <a:off x="0" y="0"/>
            <a:ext cx="30275213" cy="5166360"/>
          </a:xfrm>
          <a:prstGeom prst="rect">
            <a:avLst/>
          </a:prstGeom>
          <a:solidFill>
            <a:schemeClr val="accent5">
              <a:lumMod val="75000"/>
            </a:schemeClr>
          </a:solidFill>
          <a:ln w="9525">
            <a:solidFill>
              <a:schemeClr val="tx1"/>
            </a:solidFill>
            <a:miter lim="800000"/>
            <a:headEnd/>
            <a:tailEnd/>
          </a:ln>
          <a:effectLst/>
        </p:spPr>
        <p:txBody>
          <a:bodyPr wrap="none" lIns="89551" tIns="44774" rIns="89551" bIns="44774" anchor="ctr"/>
          <a:lstStyle/>
          <a:p>
            <a:pPr>
              <a:defRPr/>
            </a:pPr>
            <a:endParaRPr lang="en-US" dirty="0"/>
          </a:p>
        </p:txBody>
      </p:sp>
      <p:sp>
        <p:nvSpPr>
          <p:cNvPr id="8" name="Rectangle 33"/>
          <p:cNvSpPr>
            <a:spLocks noChangeArrowheads="1"/>
          </p:cNvSpPr>
          <p:nvPr/>
        </p:nvSpPr>
        <p:spPr bwMode="auto">
          <a:xfrm>
            <a:off x="630735" y="6002905"/>
            <a:ext cx="29010460" cy="35802745"/>
          </a:xfrm>
          <a:prstGeom prst="roundRect">
            <a:avLst>
              <a:gd name="adj" fmla="val 2277"/>
            </a:avLst>
          </a:prstGeom>
          <a:gradFill flip="none" rotWithShape="1">
            <a:gsLst>
              <a:gs pos="0">
                <a:srgbClr val="CDD2DE"/>
              </a:gs>
              <a:gs pos="0">
                <a:srgbClr val="CDD2DE"/>
              </a:gs>
              <a:gs pos="100000">
                <a:srgbClr val="F3F5FA"/>
              </a:gs>
            </a:gsLst>
            <a:lin ang="16200000" scaled="1"/>
            <a:tileRect/>
          </a:gradFill>
          <a:ln w="9525">
            <a:solidFill>
              <a:schemeClr val="tx2"/>
            </a:solidFill>
            <a:miter lim="800000"/>
            <a:headEnd/>
            <a:tailEnd/>
          </a:ln>
          <a:effectLst/>
        </p:spPr>
        <p:txBody>
          <a:bodyPr wrap="none" lIns="89551" tIns="44774" rIns="89551" bIns="44774" anchor="ctr"/>
          <a:lstStyle/>
          <a:p>
            <a:pPr>
              <a:defRPr/>
            </a:pPr>
            <a:endParaRPr lang="en-US" dirty="0"/>
          </a:p>
        </p:txBody>
      </p:sp>
      <p:sp>
        <p:nvSpPr>
          <p:cNvPr id="9" name="Rectangle 9"/>
          <p:cNvSpPr>
            <a:spLocks noChangeArrowheads="1"/>
          </p:cNvSpPr>
          <p:nvPr/>
        </p:nvSpPr>
        <p:spPr bwMode="auto">
          <a:xfrm>
            <a:off x="0" y="5013972"/>
            <a:ext cx="30275213" cy="198164"/>
          </a:xfrm>
          <a:prstGeom prst="rect">
            <a:avLst/>
          </a:prstGeom>
          <a:solidFill>
            <a:schemeClr val="accent5">
              <a:lumMod val="50000"/>
            </a:schemeClr>
          </a:solidFill>
          <a:ln w="152400">
            <a:noFill/>
            <a:miter lim="800000"/>
            <a:headEnd/>
            <a:tailEnd/>
          </a:ln>
          <a:effectLst/>
        </p:spPr>
        <p:txBody>
          <a:bodyPr wrap="none" lIns="89551" tIns="44774" rIns="89551" bIns="44774" anchor="ctr"/>
          <a:lstStyle/>
          <a:p>
            <a:pPr>
              <a:defRPr/>
            </a:pPr>
            <a:endParaRPr lang="en-US" dirty="0"/>
          </a:p>
        </p:txBody>
      </p:sp>
      <p:sp>
        <p:nvSpPr>
          <p:cNvPr id="10" name="Text Box 14"/>
          <p:cNvSpPr txBox="1">
            <a:spLocks noChangeArrowheads="1"/>
          </p:cNvSpPr>
          <p:nvPr/>
        </p:nvSpPr>
        <p:spPr bwMode="auto">
          <a:xfrm>
            <a:off x="1432294" y="41948434"/>
            <a:ext cx="2636977" cy="322029"/>
          </a:xfrm>
          <a:prstGeom prst="rect">
            <a:avLst/>
          </a:prstGeom>
          <a:noFill/>
          <a:ln w="9525">
            <a:noFill/>
            <a:miter lim="800000"/>
            <a:headEnd/>
            <a:tailEnd/>
          </a:ln>
          <a:effectLst/>
        </p:spPr>
        <p:txBody>
          <a:bodyPr wrap="square" lIns="89381" tIns="44682" rIns="89381" bIns="44682">
            <a:spAutoFit/>
          </a:bodyPr>
          <a:lstStyle/>
          <a:p>
            <a:pPr eaLnBrk="0" hangingPunct="0">
              <a:lnSpc>
                <a:spcPct val="65000"/>
              </a:lnSpc>
              <a:spcBef>
                <a:spcPct val="50000"/>
              </a:spcBef>
              <a:defRPr/>
            </a:pPr>
            <a:r>
              <a:rPr lang="en-US" sz="500" b="1" dirty="0" smtClean="0">
                <a:solidFill>
                  <a:schemeClr val="bg1">
                    <a:lumMod val="75000"/>
                  </a:schemeClr>
                </a:solidFill>
                <a:latin typeface="Arial" charset="0"/>
              </a:rPr>
              <a:t>RESEARCH POSTER PRESENTATION </a:t>
            </a:r>
            <a:r>
              <a:rPr lang="en-US" sz="500" b="1" dirty="0">
                <a:solidFill>
                  <a:schemeClr val="bg1">
                    <a:lumMod val="75000"/>
                  </a:schemeClr>
                </a:solidFill>
                <a:latin typeface="Arial" charset="0"/>
              </a:rPr>
              <a:t>DESIGN © </a:t>
            </a:r>
            <a:r>
              <a:rPr lang="en-US" sz="500" b="1" dirty="0" smtClean="0">
                <a:solidFill>
                  <a:schemeClr val="bg1">
                    <a:lumMod val="75000"/>
                  </a:schemeClr>
                </a:solidFill>
                <a:latin typeface="Arial" charset="0"/>
              </a:rPr>
              <a:t>2012</a:t>
            </a:r>
            <a:endParaRPr lang="en-US" sz="500" b="1" dirty="0">
              <a:solidFill>
                <a:schemeClr val="bg1">
                  <a:lumMod val="75000"/>
                </a:schemeClr>
              </a:solidFill>
              <a:latin typeface="Arial" charset="0"/>
            </a:endParaRPr>
          </a:p>
          <a:p>
            <a:pPr eaLnBrk="0" hangingPunct="0">
              <a:lnSpc>
                <a:spcPct val="65000"/>
              </a:lnSpc>
              <a:spcBef>
                <a:spcPct val="50000"/>
              </a:spcBef>
              <a:defRPr/>
            </a:pPr>
            <a:r>
              <a:rPr lang="en-US" sz="1000" b="1" dirty="0">
                <a:solidFill>
                  <a:schemeClr val="bg1">
                    <a:lumMod val="75000"/>
                  </a:schemeClr>
                </a:solidFill>
                <a:latin typeface="Arial" charset="0"/>
              </a:rPr>
              <a:t>www.PosterPresentations.com</a:t>
            </a:r>
          </a:p>
        </p:txBody>
      </p:sp>
      <p:grpSp>
        <p:nvGrpSpPr>
          <p:cNvPr id="36" name="Group 35"/>
          <p:cNvGrpSpPr/>
          <p:nvPr userDrawn="1"/>
        </p:nvGrpSpPr>
        <p:grpSpPr>
          <a:xfrm>
            <a:off x="-12658121" y="-48127"/>
            <a:ext cx="12259293" cy="42851889"/>
            <a:chOff x="-11225189" y="-1"/>
            <a:chExt cx="11018865" cy="38516022"/>
          </a:xfrm>
        </p:grpSpPr>
        <p:sp>
          <p:nvSpPr>
            <p:cNvPr id="37" name="Rectangle 36"/>
            <p:cNvSpPr/>
            <p:nvPr/>
          </p:nvSpPr>
          <p:spPr>
            <a:xfrm>
              <a:off x="-11216136" y="-1"/>
              <a:ext cx="11009812" cy="38516022"/>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457200" tIns="457200" rIns="457200" bIns="0" rtlCol="0" anchor="t" anchorCtr="0"/>
            <a:lstStyle/>
            <a:p>
              <a:pPr marL="0" marR="0" indent="0" algn="ctr" defTabSz="1518341" rtl="0" eaLnBrk="1" fontAlgn="auto" latinLnBrk="0" hangingPunct="1">
                <a:lnSpc>
                  <a:spcPct val="100000"/>
                </a:lnSpc>
                <a:spcBef>
                  <a:spcPts val="0"/>
                </a:spcBef>
                <a:spcAft>
                  <a:spcPts val="0"/>
                </a:spcAft>
                <a:buClrTx/>
                <a:buSzTx/>
                <a:buFontTx/>
                <a:buNone/>
                <a:tabLst/>
                <a:defRPr/>
              </a:pPr>
              <a:r>
                <a:rPr lang="en-US" sz="4000" b="1" spc="0" dirty="0" smtClean="0">
                  <a:solidFill>
                    <a:srgbClr val="FF0000"/>
                  </a:solidFill>
                  <a:latin typeface="Trebuchet MS" pitchFamily="34" charset="0"/>
                </a:rPr>
                <a:t>(—THIS SIDEBAR DOES NOT PRINT—)</a:t>
              </a:r>
              <a:endParaRPr lang="en-US" sz="4000" b="1" spc="600" dirty="0" smtClean="0">
                <a:solidFill>
                  <a:schemeClr val="bg1"/>
                </a:solidFill>
                <a:latin typeface="Trebuchet MS" pitchFamily="34" charset="0"/>
              </a:endParaRPr>
            </a:p>
            <a:p>
              <a:pPr algn="ctr"/>
              <a:r>
                <a:rPr lang="en-US" sz="4800" b="1" spc="600" dirty="0" smtClean="0">
                  <a:solidFill>
                    <a:schemeClr val="bg1"/>
                  </a:solidFill>
                  <a:latin typeface="Trebuchet MS" pitchFamily="34" charset="0"/>
                </a:rPr>
                <a:t>DESIGN</a:t>
              </a:r>
              <a:r>
                <a:rPr lang="en-US" sz="4800" b="1" spc="600" baseline="0" dirty="0" smtClean="0">
                  <a:solidFill>
                    <a:schemeClr val="bg1"/>
                  </a:solidFill>
                  <a:latin typeface="Trebuchet MS" pitchFamily="34" charset="0"/>
                </a:rPr>
                <a:t> </a:t>
              </a:r>
              <a:r>
                <a:rPr lang="en-US" sz="4800" b="1" spc="600" dirty="0" smtClean="0">
                  <a:solidFill>
                    <a:schemeClr val="bg1"/>
                  </a:solidFill>
                  <a:latin typeface="Trebuchet MS" pitchFamily="34" charset="0"/>
                </a:rPr>
                <a:t>GUIDE</a:t>
              </a:r>
            </a:p>
            <a:p>
              <a:pPr algn="ctr"/>
              <a:endParaRPr lang="en-US" sz="3600" b="1" dirty="0" smtClean="0">
                <a:latin typeface="Trebuchet MS" pitchFamily="34" charset="0"/>
              </a:endParaRPr>
            </a:p>
            <a:p>
              <a:pPr defTabSz="3765639"/>
              <a:r>
                <a:rPr lang="en-US" sz="3600" i="0" dirty="0" smtClean="0">
                  <a:latin typeface="Trebuchet MS" pitchFamily="34" charset="0"/>
                </a:rPr>
                <a:t>This PowerPoint</a:t>
              </a:r>
              <a:r>
                <a:rPr lang="en-US" sz="3600" i="0" baseline="0" dirty="0" smtClean="0">
                  <a:latin typeface="Trebuchet MS" pitchFamily="34" charset="0"/>
                </a:rPr>
                <a:t> </a:t>
              </a:r>
              <a:r>
                <a:rPr lang="en-US" sz="3600" i="0" dirty="0" smtClean="0">
                  <a:latin typeface="Trebuchet MS" pitchFamily="34" charset="0"/>
                </a:rPr>
                <a:t>2007 template produces</a:t>
              </a:r>
              <a:r>
                <a:rPr lang="en-US" sz="3600" i="0" baseline="0" dirty="0" smtClean="0">
                  <a:latin typeface="Trebuchet MS" pitchFamily="34" charset="0"/>
                </a:rPr>
                <a:t> </a:t>
              </a:r>
              <a:r>
                <a:rPr lang="en-US" sz="3600" i="0" dirty="0" smtClean="0">
                  <a:latin typeface="Trebuchet MS" pitchFamily="34" charset="0"/>
                </a:rPr>
                <a:t>an</a:t>
              </a:r>
              <a:r>
                <a:rPr lang="en-US" sz="3600" i="0" baseline="0" dirty="0" smtClean="0">
                  <a:latin typeface="Trebuchet MS" pitchFamily="34" charset="0"/>
                </a:rPr>
                <a:t> A0</a:t>
              </a:r>
              <a:r>
                <a:rPr lang="en-US" sz="3600" i="0" dirty="0" smtClean="0">
                  <a:latin typeface="Trebuchet MS" pitchFamily="34" charset="0"/>
                </a:rPr>
                <a:t> presentation poster. </a:t>
              </a:r>
              <a:r>
                <a:rPr lang="en-US" sz="3600" dirty="0" smtClean="0">
                  <a:latin typeface="Trebuchet MS" pitchFamily="34" charset="0"/>
                </a:rPr>
                <a:t>You</a:t>
              </a:r>
              <a:r>
                <a:rPr lang="en-US" sz="3600" baseline="0" dirty="0" smtClean="0">
                  <a:latin typeface="Trebuchet MS" pitchFamily="34" charset="0"/>
                </a:rPr>
                <a:t> can u</a:t>
              </a:r>
              <a:r>
                <a:rPr lang="en-US" sz="3600" dirty="0" smtClean="0">
                  <a:latin typeface="Trebuchet MS" pitchFamily="34" charset="0"/>
                </a:rPr>
                <a:t>se</a:t>
              </a:r>
              <a:r>
                <a:rPr lang="en-US" sz="3600" baseline="0" dirty="0" smtClean="0">
                  <a:latin typeface="Trebuchet MS" pitchFamily="34" charset="0"/>
                </a:rPr>
                <a:t> it to create your research poster and </a:t>
              </a:r>
              <a:r>
                <a:rPr lang="en-US" sz="3600" dirty="0" smtClean="0">
                  <a:latin typeface="Trebuchet MS" pitchFamily="34" charset="0"/>
                </a:rPr>
                <a:t>save valuable time placing titles, subtitles,</a:t>
              </a:r>
              <a:r>
                <a:rPr lang="en-US" sz="3600" baseline="0" dirty="0" smtClean="0">
                  <a:latin typeface="Trebuchet MS" pitchFamily="34" charset="0"/>
                </a:rPr>
                <a:t> text, and graphics</a:t>
              </a:r>
              <a:r>
                <a:rPr lang="en-US" sz="3600" dirty="0" smtClean="0">
                  <a:latin typeface="Trebuchet MS" pitchFamily="34" charset="0"/>
                </a:rPr>
                <a:t>. </a:t>
              </a:r>
            </a:p>
            <a:p>
              <a:pPr defTabSz="3765639"/>
              <a:endParaRPr lang="en-US" sz="3600" dirty="0" smtClean="0">
                <a:latin typeface="Trebuchet MS" pitchFamily="34" charset="0"/>
              </a:endParaRPr>
            </a:p>
            <a:p>
              <a:pPr defTabSz="4389219"/>
              <a:r>
                <a:rPr lang="en-US" sz="3600" dirty="0" smtClean="0">
                  <a:latin typeface="Trebuchet MS" pitchFamily="34" charset="0"/>
                </a:rPr>
                <a:t>We provide a series of online tutorials that will guide you through the poster design process and answer your poster production questions. To view our template tutorials, go online to </a:t>
              </a:r>
              <a:r>
                <a:rPr lang="en-US" sz="3600" b="1" dirty="0" smtClean="0">
                  <a:solidFill>
                    <a:srgbClr val="FFC000"/>
                  </a:solidFill>
                  <a:latin typeface="Trebuchet MS" pitchFamily="34" charset="0"/>
                </a:rPr>
                <a:t>PosterPresentations.com</a:t>
              </a:r>
              <a:r>
                <a:rPr lang="en-US" sz="3600" b="1" dirty="0" smtClean="0">
                  <a:solidFill>
                    <a:schemeClr val="bg1"/>
                  </a:solidFill>
                  <a:latin typeface="Trebuchet MS" pitchFamily="34" charset="0"/>
                </a:rPr>
                <a:t> </a:t>
              </a:r>
              <a:r>
                <a:rPr lang="en-US" sz="3600" dirty="0" smtClean="0">
                  <a:solidFill>
                    <a:schemeClr val="bg1"/>
                  </a:solidFill>
                  <a:latin typeface="Trebuchet MS" pitchFamily="34" charset="0"/>
                </a:rPr>
                <a:t>and click on HELP DESK.</a:t>
              </a:r>
            </a:p>
            <a:p>
              <a:pPr defTabSz="4389219"/>
              <a:endParaRPr lang="en-US" sz="3600" dirty="0" smtClean="0">
                <a:latin typeface="Trebuchet MS" pitchFamily="34" charset="0"/>
              </a:endParaRPr>
            </a:p>
            <a:p>
              <a:pPr defTabSz="4389219"/>
              <a:r>
                <a:rPr lang="en-US" sz="3600" dirty="0" smtClean="0">
                  <a:solidFill>
                    <a:schemeClr val="bg1"/>
                  </a:solidFill>
                  <a:latin typeface="Trebuchet MS" pitchFamily="34" charset="0"/>
                </a:rPr>
                <a:t>When</a:t>
              </a:r>
              <a:r>
                <a:rPr lang="en-US" sz="3600" baseline="0" dirty="0" smtClean="0">
                  <a:solidFill>
                    <a:schemeClr val="bg1"/>
                  </a:solidFill>
                  <a:latin typeface="Trebuchet MS" pitchFamily="34" charset="0"/>
                </a:rPr>
                <a:t> you are ready to print your poster</a:t>
              </a:r>
              <a:r>
                <a:rPr lang="en-US" sz="3600" dirty="0" smtClean="0">
                  <a:solidFill>
                    <a:schemeClr val="bg1"/>
                  </a:solidFill>
                  <a:latin typeface="Trebuchet MS" pitchFamily="34" charset="0"/>
                </a:rPr>
                <a:t>,</a:t>
              </a:r>
              <a:r>
                <a:rPr lang="en-US" sz="3600" baseline="0" dirty="0" smtClean="0">
                  <a:solidFill>
                    <a:schemeClr val="bg1"/>
                  </a:solidFill>
                  <a:latin typeface="Trebuchet MS" pitchFamily="34" charset="0"/>
                </a:rPr>
                <a:t> go online to </a:t>
              </a:r>
              <a:r>
                <a:rPr lang="en-US" sz="3600" b="0" dirty="0" smtClean="0">
                  <a:solidFill>
                    <a:schemeClr val="bg1"/>
                  </a:solidFill>
                  <a:latin typeface="Trebuchet MS" pitchFamily="34" charset="0"/>
                </a:rPr>
                <a:t>PosterPresentations.com</a:t>
              </a:r>
              <a:r>
                <a:rPr lang="en-US" sz="3600" dirty="0" smtClean="0">
                  <a:solidFill>
                    <a:schemeClr val="bg1"/>
                  </a:solidFill>
                  <a:latin typeface="Trebuchet MS" pitchFamily="34" charset="0"/>
                </a:rPr>
                <a:t/>
              </a:r>
              <a:br>
                <a:rPr lang="en-US" sz="3600" dirty="0" smtClean="0">
                  <a:solidFill>
                    <a:schemeClr val="bg1"/>
                  </a:solidFill>
                  <a:latin typeface="Trebuchet MS" pitchFamily="34" charset="0"/>
                </a:rPr>
              </a:br>
              <a:endParaRPr lang="en-US" sz="3600" dirty="0" smtClean="0">
                <a:solidFill>
                  <a:schemeClr val="bg1"/>
                </a:solidFill>
                <a:latin typeface="Trebuchet MS" pitchFamily="34" charset="0"/>
              </a:endParaRPr>
            </a:p>
            <a:p>
              <a:pPr algn="l" defTabSz="3765639"/>
              <a:r>
                <a:rPr lang="en-US" sz="3600" b="0" dirty="0" smtClean="0">
                  <a:solidFill>
                    <a:schemeClr val="bg1"/>
                  </a:solidFill>
                  <a:latin typeface="Trebuchet MS" pitchFamily="34" charset="0"/>
                </a:rPr>
                <a:t>Need</a:t>
              </a:r>
              <a:r>
                <a:rPr lang="en-US" sz="3600" b="0" baseline="0" dirty="0" smtClean="0">
                  <a:solidFill>
                    <a:schemeClr val="bg1"/>
                  </a:solidFill>
                  <a:latin typeface="Trebuchet MS" pitchFamily="34" charset="0"/>
                </a:rPr>
                <a:t> assistance? Call us at </a:t>
              </a:r>
              <a:r>
                <a:rPr lang="en-US" sz="3600" b="0" dirty="0" smtClean="0">
                  <a:solidFill>
                    <a:srgbClr val="FFC000"/>
                  </a:solidFill>
                  <a:latin typeface="Trebuchet MS" pitchFamily="34" charset="0"/>
                </a:rPr>
                <a:t>1.510.649.3001</a:t>
              </a:r>
            </a:p>
            <a:p>
              <a:pPr algn="l" defTabSz="3765639"/>
              <a:endParaRPr lang="en-US" sz="4400" b="1" dirty="0" smtClean="0">
                <a:solidFill>
                  <a:srgbClr val="FFFF00"/>
                </a:solidFill>
                <a:latin typeface="Trebuchet MS" pitchFamily="34" charset="0"/>
              </a:endParaRPr>
            </a:p>
            <a:p>
              <a:pPr algn="ctr"/>
              <a:endParaRPr lang="en-US" sz="3200" b="1" dirty="0" smtClean="0">
                <a:solidFill>
                  <a:schemeClr val="bg1"/>
                </a:solidFill>
                <a:latin typeface="Trebuchet MS" pitchFamily="34" charset="0"/>
              </a:endParaRPr>
            </a:p>
            <a:p>
              <a:pPr algn="ctr"/>
              <a:r>
                <a:rPr lang="en-US" sz="4800" b="1" spc="600" dirty="0" smtClean="0">
                  <a:solidFill>
                    <a:schemeClr val="bg1"/>
                  </a:solidFill>
                  <a:latin typeface="Trebuchet MS" pitchFamily="34" charset="0"/>
                </a:rPr>
                <a:t>QUICK START</a:t>
              </a:r>
            </a:p>
            <a:p>
              <a:pPr algn="ctr"/>
              <a:endParaRPr lang="en-US" sz="4000" b="1" baseline="0" dirty="0" smtClean="0">
                <a:solidFill>
                  <a:schemeClr val="bg1"/>
                </a:solidFill>
                <a:latin typeface="Trebuchet MS" pitchFamily="34" charset="0"/>
              </a:endParaRPr>
            </a:p>
            <a:p>
              <a:pPr algn="ctr"/>
              <a:r>
                <a:rPr lang="en-US" sz="4000" b="1" baseline="0" dirty="0" smtClean="0">
                  <a:solidFill>
                    <a:srgbClr val="FFC000"/>
                  </a:solidFill>
                  <a:latin typeface="Trebuchet MS" pitchFamily="34" charset="0"/>
                </a:rPr>
                <a:t>Zoom in and out</a:t>
              </a:r>
            </a:p>
            <a:p>
              <a:pPr marL="2527300" indent="-650875" algn="l" defTabSz="850900">
                <a:tabLst/>
              </a:pPr>
              <a:r>
                <a:rPr lang="en-US" sz="3200" b="0" baseline="0" dirty="0" smtClean="0">
                  <a:solidFill>
                    <a:schemeClr val="bg1"/>
                  </a:solidFill>
                  <a:latin typeface="Trebuchet MS" pitchFamily="34" charset="0"/>
                </a:rPr>
                <a:t>	</a:t>
              </a:r>
              <a:r>
                <a:rPr lang="en-US" sz="3200" b="0" baseline="0" dirty="0" smtClean="0">
                  <a:solidFill>
                    <a:schemeClr val="bg1">
                      <a:lumMod val="75000"/>
                    </a:schemeClr>
                  </a:solidFill>
                  <a:latin typeface="Trebuchet MS" pitchFamily="34" charset="0"/>
                </a:rPr>
                <a:t>As you work on your poster zoom in and out to the level that is more comfortable to you. Go to VIEW &gt; ZOOM.</a:t>
              </a:r>
            </a:p>
            <a:p>
              <a:pPr algn="l"/>
              <a:endParaRPr lang="en-US" sz="3600" b="0" baseline="0" dirty="0" smtClean="0">
                <a:solidFill>
                  <a:schemeClr val="bg1"/>
                </a:solidFill>
                <a:latin typeface="Trebuchet MS" pitchFamily="34" charset="0"/>
              </a:endParaRPr>
            </a:p>
            <a:p>
              <a:pPr algn="ctr"/>
              <a:r>
                <a:rPr lang="en-US" sz="4000" b="1" baseline="0" dirty="0" smtClean="0">
                  <a:solidFill>
                    <a:srgbClr val="FFC000"/>
                  </a:solidFill>
                  <a:latin typeface="Trebuchet MS" pitchFamily="34" charset="0"/>
                </a:rPr>
                <a:t>Title, Authors, and Affiliations</a:t>
              </a:r>
            </a:p>
            <a:p>
              <a:pPr algn="l"/>
              <a:r>
                <a:rPr lang="en-US" sz="3200" b="0" baseline="0" dirty="0" smtClean="0">
                  <a:solidFill>
                    <a:schemeClr val="bg1">
                      <a:lumMod val="75000"/>
                    </a:schemeClr>
                  </a:solidFill>
                  <a:latin typeface="Trebuchet MS" pitchFamily="34" charset="0"/>
                </a:rPr>
                <a:t>Start designing your poster by adding the title, the names of the authors, and the affiliated institutions. </a:t>
              </a:r>
              <a:r>
                <a:rPr lang="en-US" sz="3200" b="0" spc="0" baseline="0" dirty="0" smtClean="0">
                  <a:solidFill>
                    <a:schemeClr val="bg1">
                      <a:lumMod val="75000"/>
                    </a:schemeClr>
                  </a:solidFill>
                  <a:latin typeface="Trebuchet MS" pitchFamily="34" charset="0"/>
                </a:rPr>
                <a:t>You can type or paste text into the provided boxes. The template will automatically adjust the size of your text to fit the title box. You can manually override this feature and change the size of your text. </a:t>
              </a:r>
            </a:p>
            <a:p>
              <a:pPr algn="l"/>
              <a:endParaRPr lang="en-US" sz="3200" b="0" spc="0" baseline="0" dirty="0" smtClean="0">
                <a:solidFill>
                  <a:schemeClr val="bg1">
                    <a:lumMod val="75000"/>
                  </a:schemeClr>
                </a:solidFill>
                <a:latin typeface="Trebuchet MS" pitchFamily="34" charset="0"/>
              </a:endParaRPr>
            </a:p>
            <a:p>
              <a:pPr algn="l"/>
              <a:r>
                <a:rPr lang="en-US" sz="3200" b="1" spc="300" baseline="0" dirty="0" smtClean="0">
                  <a:solidFill>
                    <a:srgbClr val="FFC000"/>
                  </a:solidFill>
                  <a:latin typeface="Trebuchet MS" pitchFamily="34" charset="0"/>
                </a:rPr>
                <a:t>TIP</a:t>
              </a:r>
              <a:r>
                <a:rPr lang="en-US" sz="3200" b="1" baseline="0" dirty="0" smtClean="0">
                  <a:solidFill>
                    <a:srgbClr val="FFC000"/>
                  </a:solidFill>
                  <a:latin typeface="Trebuchet MS" pitchFamily="34" charset="0"/>
                </a:rPr>
                <a:t>: </a:t>
              </a:r>
              <a:r>
                <a:rPr lang="en-US" sz="3200" b="0" baseline="0" dirty="0" smtClean="0">
                  <a:solidFill>
                    <a:schemeClr val="bg1">
                      <a:lumMod val="75000"/>
                    </a:schemeClr>
                  </a:solidFill>
                  <a:latin typeface="Trebuchet MS" pitchFamily="34" charset="0"/>
                </a:rPr>
                <a:t>The font size of your title should be bigger than your name(s) and institution name(s).</a:t>
              </a:r>
            </a:p>
            <a:p>
              <a:pPr algn="l"/>
              <a:r>
                <a:rPr lang="en-US" sz="3600" b="1" baseline="0" dirty="0" smtClean="0">
                  <a:solidFill>
                    <a:schemeClr val="bg1"/>
                  </a:solidFill>
                  <a:latin typeface="Trebuchet MS" pitchFamily="34" charset="0"/>
                </a:rPr>
                <a:t/>
              </a:r>
              <a:br>
                <a:rPr lang="en-US" sz="3600" b="1" baseline="0" dirty="0" smtClean="0">
                  <a:solidFill>
                    <a:schemeClr val="bg1"/>
                  </a:solidFill>
                  <a:latin typeface="Trebuchet MS" pitchFamily="34" charset="0"/>
                </a:rPr>
              </a:br>
              <a:endParaRPr lang="en-US" sz="3600" b="1" dirty="0" smtClean="0">
                <a:solidFill>
                  <a:schemeClr val="bg1"/>
                </a:solidFill>
                <a:latin typeface="Trebuchet MS" pitchFamily="34" charset="0"/>
              </a:endParaRPr>
            </a:p>
            <a:p>
              <a:pPr algn="ctr"/>
              <a:endParaRPr lang="en-US" sz="3600" b="1" dirty="0" smtClean="0">
                <a:solidFill>
                  <a:srgbClr val="FFC000"/>
                </a:solidFill>
                <a:latin typeface="Trebuchet MS" pitchFamily="34" charset="0"/>
              </a:endParaRPr>
            </a:p>
            <a:p>
              <a:pPr algn="ctr"/>
              <a:endParaRPr lang="en-US" sz="3600" b="1" dirty="0" smtClean="0">
                <a:solidFill>
                  <a:srgbClr val="FFC000"/>
                </a:solidFill>
                <a:latin typeface="Trebuchet MS" pitchFamily="34" charset="0"/>
              </a:endParaRPr>
            </a:p>
            <a:p>
              <a:pPr algn="ctr"/>
              <a:r>
                <a:rPr lang="en-US" sz="4000" b="1" dirty="0" smtClean="0">
                  <a:solidFill>
                    <a:srgbClr val="FFC000"/>
                  </a:solidFill>
                  <a:latin typeface="Trebuchet MS" pitchFamily="34" charset="0"/>
                </a:rPr>
                <a:t>Adding Logos</a:t>
              </a:r>
              <a:r>
                <a:rPr lang="en-US" sz="4000" b="1" baseline="0" dirty="0" smtClean="0">
                  <a:solidFill>
                    <a:srgbClr val="FFC000"/>
                  </a:solidFill>
                  <a:latin typeface="Trebuchet MS" pitchFamily="34" charset="0"/>
                </a:rPr>
                <a:t> / Seals</a:t>
              </a:r>
            </a:p>
            <a:p>
              <a:pPr algn="l"/>
              <a:r>
                <a:rPr lang="en-US" sz="3200" b="0" baseline="0" dirty="0" smtClean="0">
                  <a:solidFill>
                    <a:schemeClr val="bg1">
                      <a:lumMod val="75000"/>
                    </a:schemeClr>
                  </a:solidFill>
                  <a:latin typeface="Trebuchet MS" pitchFamily="34" charset="0"/>
                </a:rPr>
                <a:t>Most often, logos are added on each side of the title. You can insert a logo by dragging and dropping it from your desktop, copy and paste or by going to INSERT &gt; PICTURES. Logos taken from web sites are likely to be low quality when printed. Zoom it at 100% to see what the logo will look like on the final poster and make any necessary adjustments.  </a:t>
              </a:r>
            </a:p>
            <a:p>
              <a:pPr algn="l"/>
              <a:endParaRPr lang="en-US" sz="3200" b="0" spc="300" baseline="0" dirty="0" smtClean="0">
                <a:solidFill>
                  <a:schemeClr val="bg1">
                    <a:lumMod val="75000"/>
                  </a:schemeClr>
                </a:solidFill>
                <a:latin typeface="Trebuchet MS" pitchFamily="34" charset="0"/>
              </a:endParaRPr>
            </a:p>
            <a:p>
              <a:pPr algn="l"/>
              <a:r>
                <a:rPr lang="en-US" sz="3200" b="1" spc="300" baseline="0" dirty="0" smtClean="0">
                  <a:solidFill>
                    <a:srgbClr val="FFC000"/>
                  </a:solidFill>
                  <a:latin typeface="Trebuchet MS" pitchFamily="34" charset="0"/>
                </a:rPr>
                <a:t>TIP:</a:t>
              </a:r>
              <a:r>
                <a:rPr lang="en-US" sz="3200" b="1" spc="0" baseline="0" dirty="0" smtClean="0">
                  <a:solidFill>
                    <a:srgbClr val="FFC000"/>
                  </a:solidFill>
                  <a:latin typeface="Trebuchet MS" pitchFamily="34" charset="0"/>
                </a:rPr>
                <a:t> </a:t>
              </a:r>
              <a:r>
                <a:rPr lang="en-US" sz="3200" b="0" baseline="0" dirty="0" smtClean="0">
                  <a:solidFill>
                    <a:schemeClr val="bg1">
                      <a:lumMod val="75000"/>
                    </a:schemeClr>
                  </a:solidFill>
                  <a:latin typeface="Trebuchet MS" pitchFamily="34" charset="0"/>
                </a:rPr>
                <a:t>See if your school’s logo is available on our free poster templates page.</a:t>
              </a:r>
            </a:p>
            <a:p>
              <a:pPr algn="l"/>
              <a:endParaRPr lang="en-US" sz="3200" b="0" baseline="0" dirty="0" smtClean="0">
                <a:latin typeface="Trebuchet MS" pitchFamily="34" charset="0"/>
              </a:endParaRPr>
            </a:p>
            <a:p>
              <a:pPr algn="ctr"/>
              <a:r>
                <a:rPr lang="en-US" sz="4000" b="1" baseline="0" dirty="0" smtClean="0">
                  <a:solidFill>
                    <a:srgbClr val="FFC000"/>
                  </a:solidFill>
                  <a:latin typeface="Trebuchet MS" pitchFamily="34" charset="0"/>
                </a:rPr>
                <a:t>Photographs / Graphics</a:t>
              </a:r>
            </a:p>
            <a:p>
              <a:pPr algn="l" defTabSz="977900"/>
              <a:r>
                <a:rPr lang="en-US" sz="3200" b="0" baseline="0" dirty="0" smtClean="0">
                  <a:solidFill>
                    <a:schemeClr val="bg1">
                      <a:lumMod val="75000"/>
                    </a:schemeClr>
                  </a:solidFill>
                  <a:latin typeface="Trebuchet MS" pitchFamily="34" charset="0"/>
                </a:rPr>
                <a:t>You can add images by dragging and dropping from your desktop, copy and paste, or by going to INSERT &gt; PICTURES. Resize images proportionally by holding down the SHIFT key and dragging one of the corner handles. For a professional-looking poster, do not distort your images by enlarging them </a:t>
              </a:r>
              <a:r>
                <a:rPr lang="en-US" sz="3200" b="0" spc="0" baseline="0" dirty="0" smtClean="0">
                  <a:solidFill>
                    <a:schemeClr val="bg1">
                      <a:lumMod val="75000"/>
                    </a:schemeClr>
                  </a:solidFill>
                  <a:latin typeface="Trebuchet MS" pitchFamily="34" charset="0"/>
                </a:rPr>
                <a:t>disproportionally.</a:t>
              </a:r>
            </a:p>
            <a:p>
              <a:pPr algn="l" defTabSz="977900"/>
              <a:endParaRPr lang="en-US" sz="3200" b="0" baseline="0" dirty="0" smtClean="0">
                <a:latin typeface="Trebuchet MS" pitchFamily="34" charset="0"/>
              </a:endParaRPr>
            </a:p>
            <a:p>
              <a:pPr algn="ctr"/>
              <a:endParaRPr lang="en-US" sz="3600" b="1" baseline="0" dirty="0" smtClean="0">
                <a:solidFill>
                  <a:srgbClr val="FFC000"/>
                </a:solidFill>
                <a:latin typeface="Trebuchet MS" pitchFamily="34" charset="0"/>
              </a:endParaRPr>
            </a:p>
            <a:p>
              <a:pPr algn="ctr"/>
              <a:endParaRPr lang="en-US" sz="3600" b="1" baseline="0" dirty="0" smtClean="0">
                <a:solidFill>
                  <a:srgbClr val="FFC000"/>
                </a:solidFill>
                <a:latin typeface="Trebuchet MS" pitchFamily="34" charset="0"/>
              </a:endParaRPr>
            </a:p>
            <a:p>
              <a:pPr algn="ctr"/>
              <a:endParaRPr lang="en-US" sz="3600" b="1" baseline="0" dirty="0" smtClean="0">
                <a:solidFill>
                  <a:srgbClr val="FFC000"/>
                </a:solidFill>
                <a:latin typeface="Trebuchet MS" pitchFamily="34" charset="0"/>
              </a:endParaRPr>
            </a:p>
            <a:p>
              <a:pPr algn="ctr"/>
              <a:endParaRPr lang="en-US" sz="3600" b="1" baseline="0" dirty="0" smtClean="0">
                <a:solidFill>
                  <a:srgbClr val="FFC000"/>
                </a:solidFill>
                <a:latin typeface="Trebuchet MS" pitchFamily="34" charset="0"/>
              </a:endParaRPr>
            </a:p>
            <a:p>
              <a:pPr algn="ctr"/>
              <a:endParaRPr lang="en-US" sz="3600" b="1" baseline="0" dirty="0" smtClean="0">
                <a:solidFill>
                  <a:srgbClr val="FFC000"/>
                </a:solidFill>
                <a:latin typeface="Trebuchet MS" pitchFamily="34" charset="0"/>
              </a:endParaRPr>
            </a:p>
            <a:p>
              <a:pPr algn="ctr"/>
              <a:endParaRPr lang="en-US" sz="3600" b="1" baseline="0" dirty="0" smtClean="0">
                <a:solidFill>
                  <a:srgbClr val="FFC000"/>
                </a:solidFill>
                <a:latin typeface="Trebuchet MS" pitchFamily="34" charset="0"/>
              </a:endParaRPr>
            </a:p>
            <a:p>
              <a:pPr algn="ctr"/>
              <a:endParaRPr lang="en-US" sz="3600" b="1" baseline="0" dirty="0" smtClean="0">
                <a:solidFill>
                  <a:srgbClr val="FFC000"/>
                </a:solidFill>
                <a:latin typeface="Trebuchet MS" pitchFamily="34" charset="0"/>
              </a:endParaRPr>
            </a:p>
            <a:p>
              <a:pPr algn="ctr"/>
              <a:r>
                <a:rPr lang="en-US" sz="4000" b="1" baseline="0" dirty="0" smtClean="0">
                  <a:solidFill>
                    <a:srgbClr val="FFC000"/>
                  </a:solidFill>
                  <a:latin typeface="Trebuchet MS" pitchFamily="34" charset="0"/>
                </a:rPr>
                <a:t>Image Quality Check</a:t>
              </a:r>
            </a:p>
            <a:p>
              <a:pPr lvl="0" algn="l" defTabSz="977900"/>
              <a:r>
                <a:rPr lang="en-US" sz="3200" b="0" baseline="0" dirty="0" smtClean="0">
                  <a:solidFill>
                    <a:schemeClr val="bg1">
                      <a:lumMod val="75000"/>
                    </a:schemeClr>
                  </a:solidFill>
                  <a:latin typeface="Trebuchet MS" pitchFamily="34" charset="0"/>
                </a:rPr>
                <a:t>Zoom in and look at your images at 100% magnification. If they look good they will print well. </a:t>
              </a:r>
              <a:endParaRPr lang="en-US" sz="3600" b="0" dirty="0" smtClean="0">
                <a:latin typeface="Trebuchet MS" pitchFamily="34" charset="0"/>
              </a:endParaRPr>
            </a:p>
          </p:txBody>
        </p:sp>
        <p:cxnSp>
          <p:nvCxnSpPr>
            <p:cNvPr id="38" name="Straight Connector 37"/>
            <p:cNvCxnSpPr/>
            <p:nvPr/>
          </p:nvCxnSpPr>
          <p:spPr>
            <a:xfrm>
              <a:off x="-11225189" y="7240467"/>
              <a:ext cx="10999746" cy="3341"/>
            </a:xfrm>
            <a:prstGeom prst="line">
              <a:avLst/>
            </a:prstGeom>
            <a:ln>
              <a:solidFill>
                <a:srgbClr val="FFC000"/>
              </a:solidFill>
            </a:ln>
          </p:spPr>
          <p:style>
            <a:lnRef idx="1">
              <a:schemeClr val="accent1"/>
            </a:lnRef>
            <a:fillRef idx="0">
              <a:schemeClr val="accent1"/>
            </a:fillRef>
            <a:effectRef idx="0">
              <a:schemeClr val="accent1"/>
            </a:effectRef>
            <a:fontRef idx="minor">
              <a:schemeClr val="tx1"/>
            </a:fontRef>
          </p:style>
        </p:cxnSp>
        <p:pic>
          <p:nvPicPr>
            <p:cNvPr id="39" name="Picture 38"/>
            <p:cNvPicPr>
              <a:picLocks noChangeAspect="1"/>
            </p:cNvPicPr>
            <p:nvPr userDrawn="1"/>
          </p:nvPicPr>
          <p:blipFill>
            <a:blip r:embed="rId4"/>
            <a:stretch>
              <a:fillRect/>
            </a:stretch>
          </p:blipFill>
          <p:spPr>
            <a:xfrm>
              <a:off x="-10479105" y="12472417"/>
              <a:ext cx="1597666" cy="1201935"/>
            </a:xfrm>
            <a:prstGeom prst="rect">
              <a:avLst/>
            </a:prstGeom>
          </p:spPr>
        </p:pic>
        <p:pic>
          <p:nvPicPr>
            <p:cNvPr id="40" name="Picture 39"/>
            <p:cNvPicPr>
              <a:picLocks noChangeAspect="1"/>
            </p:cNvPicPr>
            <p:nvPr userDrawn="1"/>
          </p:nvPicPr>
          <p:blipFill>
            <a:blip r:embed="rId5"/>
            <a:stretch>
              <a:fillRect/>
            </a:stretch>
          </p:blipFill>
          <p:spPr>
            <a:xfrm>
              <a:off x="-10732765" y="19116994"/>
              <a:ext cx="9986808" cy="1053596"/>
            </a:xfrm>
            <a:prstGeom prst="rect">
              <a:avLst/>
            </a:prstGeom>
          </p:spPr>
        </p:pic>
        <p:grpSp>
          <p:nvGrpSpPr>
            <p:cNvPr id="41" name="Group 40"/>
            <p:cNvGrpSpPr/>
            <p:nvPr userDrawn="1"/>
          </p:nvGrpSpPr>
          <p:grpSpPr>
            <a:xfrm>
              <a:off x="-9744993" y="29384977"/>
              <a:ext cx="7531182" cy="2202634"/>
              <a:chOff x="-4470427" y="13701622"/>
              <a:chExt cx="3470785" cy="1011982"/>
            </a:xfrm>
          </p:grpSpPr>
          <p:grpSp>
            <p:nvGrpSpPr>
              <p:cNvPr id="49" name="Group 48"/>
              <p:cNvGrpSpPr/>
              <p:nvPr userDrawn="1"/>
            </p:nvGrpSpPr>
            <p:grpSpPr>
              <a:xfrm>
                <a:off x="-2783495" y="13745853"/>
                <a:ext cx="624431" cy="898924"/>
                <a:chOff x="-3958697" y="14964973"/>
                <a:chExt cx="779338" cy="1288152"/>
              </a:xfrm>
            </p:grpSpPr>
            <p:pic>
              <p:nvPicPr>
                <p:cNvPr id="70" name="Picture 69"/>
                <p:cNvPicPr>
                  <a:picLocks noChangeAspect="1"/>
                </p:cNvPicPr>
                <p:nvPr userDrawn="1"/>
              </p:nvPicPr>
              <p:blipFill>
                <a:blip r:embed="rId6"/>
                <a:stretch>
                  <a:fillRect/>
                </a:stretch>
              </p:blipFill>
              <p:spPr>
                <a:xfrm>
                  <a:off x="-3948160" y="14964973"/>
                  <a:ext cx="768801" cy="1090857"/>
                </a:xfrm>
                <a:prstGeom prst="rect">
                  <a:avLst/>
                </a:prstGeom>
              </p:spPr>
            </p:pic>
            <p:sp>
              <p:nvSpPr>
                <p:cNvPr id="71" name="TextBox 70"/>
                <p:cNvSpPr txBox="1"/>
                <p:nvPr userDrawn="1"/>
              </p:nvSpPr>
              <p:spPr>
                <a:xfrm>
                  <a:off x="-3958697" y="15961716"/>
                  <a:ext cx="779337" cy="291409"/>
                </a:xfrm>
                <a:prstGeom prst="rect">
                  <a:avLst/>
                </a:prstGeom>
                <a:solidFill>
                  <a:schemeClr val="accent1"/>
                </a:solidFill>
                <a:ln>
                  <a:noFill/>
                </a:ln>
              </p:spPr>
              <p:txBody>
                <a:bodyPr wrap="square" lIns="91440" tIns="91440" rIns="91440" bIns="91440" rtlCol="0">
                  <a:spAutoFit/>
                </a:bodyPr>
                <a:lstStyle/>
                <a:p>
                  <a:pPr algn="ctr"/>
                  <a:r>
                    <a:rPr lang="en-US" sz="2000" b="1" dirty="0" smtClean="0">
                      <a:solidFill>
                        <a:schemeClr val="tx1"/>
                      </a:solidFill>
                    </a:rPr>
                    <a:t>ORIGINAL</a:t>
                  </a:r>
                  <a:endParaRPr lang="en-US" sz="2000" b="1" dirty="0">
                    <a:solidFill>
                      <a:schemeClr val="tx1"/>
                    </a:solidFill>
                  </a:endParaRPr>
                </a:p>
              </p:txBody>
            </p:sp>
          </p:grpSp>
          <p:grpSp>
            <p:nvGrpSpPr>
              <p:cNvPr id="65" name="Group 64"/>
              <p:cNvGrpSpPr/>
              <p:nvPr userDrawn="1"/>
            </p:nvGrpSpPr>
            <p:grpSpPr>
              <a:xfrm>
                <a:off x="-2033159" y="13745867"/>
                <a:ext cx="1033517" cy="898915"/>
                <a:chOff x="-2921738" y="14889872"/>
                <a:chExt cx="1420279" cy="1235304"/>
              </a:xfrm>
            </p:grpSpPr>
            <p:pic>
              <p:nvPicPr>
                <p:cNvPr id="68" name="Picture 67"/>
                <p:cNvPicPr>
                  <a:picLocks noChangeAspect="1"/>
                </p:cNvPicPr>
                <p:nvPr userDrawn="1"/>
              </p:nvPicPr>
              <p:blipFill>
                <a:blip r:embed="rId6"/>
                <a:stretch>
                  <a:fillRect/>
                </a:stretch>
              </p:blipFill>
              <p:spPr>
                <a:xfrm>
                  <a:off x="-2921738" y="14889872"/>
                  <a:ext cx="1420279" cy="1029694"/>
                </a:xfrm>
                <a:prstGeom prst="rect">
                  <a:avLst/>
                </a:prstGeom>
              </p:spPr>
            </p:pic>
            <p:sp>
              <p:nvSpPr>
                <p:cNvPr id="69" name="TextBox 68"/>
                <p:cNvSpPr txBox="1"/>
                <p:nvPr userDrawn="1"/>
              </p:nvSpPr>
              <p:spPr>
                <a:xfrm>
                  <a:off x="-2918991" y="15845720"/>
                  <a:ext cx="1417532" cy="279456"/>
                </a:xfrm>
                <a:prstGeom prst="rect">
                  <a:avLst/>
                </a:prstGeom>
                <a:solidFill>
                  <a:srgbClr val="FF0000"/>
                </a:solidFill>
              </p:spPr>
              <p:txBody>
                <a:bodyPr wrap="square" lIns="457200" tIns="91440" rIns="457200" bIns="91440" rtlCol="0">
                  <a:spAutoFit/>
                </a:bodyPr>
                <a:lstStyle/>
                <a:p>
                  <a:pPr algn="ctr"/>
                  <a:r>
                    <a:rPr lang="en-US" sz="2000" b="1" dirty="0" smtClean="0">
                      <a:solidFill>
                        <a:schemeClr val="bg1"/>
                      </a:solidFill>
                    </a:rPr>
                    <a:t>DISTORTED</a:t>
                  </a:r>
                  <a:endParaRPr lang="en-US" sz="900" b="1" dirty="0">
                    <a:solidFill>
                      <a:schemeClr val="bg1"/>
                    </a:solidFill>
                  </a:endParaRPr>
                </a:p>
              </p:txBody>
            </p:sp>
          </p:grpSp>
          <p:pic>
            <p:nvPicPr>
              <p:cNvPr id="66" name="Picture 65"/>
              <p:cNvPicPr>
                <a:picLocks noChangeAspect="1"/>
              </p:cNvPicPr>
              <p:nvPr userDrawn="1"/>
            </p:nvPicPr>
            <p:blipFill>
              <a:blip r:embed="rId7"/>
              <a:stretch>
                <a:fillRect/>
              </a:stretch>
            </p:blipFill>
            <p:spPr>
              <a:xfrm>
                <a:off x="-4470427" y="13701622"/>
                <a:ext cx="1098742" cy="847761"/>
              </a:xfrm>
              <a:prstGeom prst="rect">
                <a:avLst/>
              </a:prstGeom>
            </p:spPr>
          </p:pic>
          <p:sp>
            <p:nvSpPr>
              <p:cNvPr id="67" name="TextBox 66"/>
              <p:cNvSpPr txBox="1"/>
              <p:nvPr userDrawn="1"/>
            </p:nvSpPr>
            <p:spPr>
              <a:xfrm>
                <a:off x="-4440600" y="14388371"/>
                <a:ext cx="1035685" cy="325233"/>
              </a:xfrm>
              <a:prstGeom prst="rect">
                <a:avLst/>
              </a:prstGeom>
              <a:noFill/>
            </p:spPr>
            <p:txBody>
              <a:bodyPr wrap="square" lIns="457200" tIns="457200" rIns="457200" bIns="0" rtlCol="0">
                <a:spAutoFit/>
              </a:bodyPr>
              <a:lstStyle/>
              <a:p>
                <a:pPr algn="ctr"/>
                <a:r>
                  <a:rPr lang="en-US" sz="1600" dirty="0" smtClean="0">
                    <a:solidFill>
                      <a:schemeClr val="bg1"/>
                    </a:solidFill>
                  </a:rPr>
                  <a:t>Corner</a:t>
                </a:r>
                <a:r>
                  <a:rPr lang="en-US" sz="1600" baseline="0" dirty="0" smtClean="0">
                    <a:solidFill>
                      <a:schemeClr val="bg1"/>
                    </a:solidFill>
                  </a:rPr>
                  <a:t> handles</a:t>
                </a:r>
                <a:endParaRPr lang="en-US" sz="1600" dirty="0">
                  <a:solidFill>
                    <a:schemeClr val="bg1"/>
                  </a:solidFill>
                </a:endParaRPr>
              </a:p>
            </p:txBody>
          </p:sp>
        </p:grpSp>
        <p:grpSp>
          <p:nvGrpSpPr>
            <p:cNvPr id="42" name="Group 41"/>
            <p:cNvGrpSpPr/>
            <p:nvPr userDrawn="1"/>
          </p:nvGrpSpPr>
          <p:grpSpPr>
            <a:xfrm>
              <a:off x="-10573702" y="34554904"/>
              <a:ext cx="9344084" cy="2526502"/>
              <a:chOff x="-4835604" y="15859915"/>
              <a:chExt cx="4306270" cy="1160780"/>
            </a:xfrm>
          </p:grpSpPr>
          <p:graphicFrame>
            <p:nvGraphicFramePr>
              <p:cNvPr id="43" name="Object 42"/>
              <p:cNvGraphicFramePr>
                <a:graphicFrameLocks noChangeAspect="1"/>
              </p:cNvGraphicFramePr>
              <p:nvPr userDrawn="1">
                <p:extLst>
                  <p:ext uri="{D42A27DB-BD31-4B8C-83A1-F6EECF244321}">
                    <p14:modId xmlns="" xmlns:p14="http://schemas.microsoft.com/office/powerpoint/2010/main" val="3865782997"/>
                  </p:ext>
                </p:extLst>
              </p:nvPr>
            </p:nvGraphicFramePr>
            <p:xfrm>
              <a:off x="-4649322" y="15859915"/>
              <a:ext cx="1828800" cy="1117600"/>
            </p:xfrm>
            <a:graphic>
              <a:graphicData uri="http://schemas.openxmlformats.org/presentationml/2006/ole">
                <p:oleObj spid="_x0000_s2062" name="Image" r:id="rId8" imgW="1828571" imgH="1117460" progId="">
                  <p:embed/>
                </p:oleObj>
              </a:graphicData>
            </a:graphic>
          </p:graphicFrame>
          <p:graphicFrame>
            <p:nvGraphicFramePr>
              <p:cNvPr id="44" name="Object 43"/>
              <p:cNvGraphicFramePr>
                <a:graphicFrameLocks noChangeAspect="1"/>
              </p:cNvGraphicFramePr>
              <p:nvPr userDrawn="1">
                <p:extLst>
                  <p:ext uri="{D42A27DB-BD31-4B8C-83A1-F6EECF244321}">
                    <p14:modId xmlns="" xmlns:p14="http://schemas.microsoft.com/office/powerpoint/2010/main" val="1762727889"/>
                  </p:ext>
                </p:extLst>
              </p:nvPr>
            </p:nvGraphicFramePr>
            <p:xfrm>
              <a:off x="-2572617" y="15863608"/>
              <a:ext cx="1828800" cy="1117600"/>
            </p:xfrm>
            <a:graphic>
              <a:graphicData uri="http://schemas.openxmlformats.org/presentationml/2006/ole">
                <p:oleObj spid="_x0000_s2063" name="Image" r:id="rId9" imgW="1828571" imgH="1117460" progId="">
                  <p:embed/>
                </p:oleObj>
              </a:graphicData>
            </a:graphic>
          </p:graphicFrame>
          <p:sp>
            <p:nvSpPr>
              <p:cNvPr id="46" name="TextBox 45"/>
              <p:cNvSpPr txBox="1"/>
              <p:nvPr userDrawn="1"/>
            </p:nvSpPr>
            <p:spPr>
              <a:xfrm rot="16200000">
                <a:off x="-5311537" y="16369501"/>
                <a:ext cx="1117601" cy="165735"/>
              </a:xfrm>
              <a:prstGeom prst="rect">
                <a:avLst/>
              </a:prstGeom>
              <a:noFill/>
            </p:spPr>
            <p:txBody>
              <a:bodyPr wrap="square" lIns="91440" tIns="91440" rIns="91440" bIns="0" rtlCol="0">
                <a:spAutoFit/>
              </a:bodyPr>
              <a:lstStyle/>
              <a:p>
                <a:pPr algn="ctr"/>
                <a:r>
                  <a:rPr lang="en-US" sz="2000" dirty="0" smtClean="0">
                    <a:solidFill>
                      <a:srgbClr val="92D050"/>
                    </a:solidFill>
                  </a:rPr>
                  <a:t>Good</a:t>
                </a:r>
                <a:r>
                  <a:rPr lang="en-US" sz="2000" baseline="0" dirty="0" smtClean="0">
                    <a:solidFill>
                      <a:srgbClr val="92D050"/>
                    </a:solidFill>
                  </a:rPr>
                  <a:t> </a:t>
                </a:r>
                <a:r>
                  <a:rPr lang="en-US" sz="2000" baseline="0" dirty="0" smtClean="0">
                    <a:solidFill>
                      <a:schemeClr val="bg1"/>
                    </a:solidFill>
                  </a:rPr>
                  <a:t>printing quality</a:t>
                </a:r>
                <a:endParaRPr lang="en-US" sz="2000" dirty="0">
                  <a:solidFill>
                    <a:schemeClr val="bg1"/>
                  </a:solidFill>
                </a:endParaRPr>
              </a:p>
            </p:txBody>
          </p:sp>
          <p:sp>
            <p:nvSpPr>
              <p:cNvPr id="47" name="TextBox 46"/>
              <p:cNvSpPr txBox="1"/>
              <p:nvPr userDrawn="1"/>
            </p:nvSpPr>
            <p:spPr>
              <a:xfrm rot="16200000">
                <a:off x="-1171002" y="16379027"/>
                <a:ext cx="1117601" cy="165735"/>
              </a:xfrm>
              <a:prstGeom prst="rect">
                <a:avLst/>
              </a:prstGeom>
              <a:noFill/>
            </p:spPr>
            <p:txBody>
              <a:bodyPr wrap="square" lIns="91440" tIns="91440" rIns="91440" bIns="0" rtlCol="0">
                <a:spAutoFit/>
              </a:bodyPr>
              <a:lstStyle/>
              <a:p>
                <a:pPr algn="ctr"/>
                <a:r>
                  <a:rPr lang="en-US" sz="2000" dirty="0" smtClean="0">
                    <a:solidFill>
                      <a:srgbClr val="FF0000"/>
                    </a:solidFill>
                  </a:rPr>
                  <a:t>Bad </a:t>
                </a:r>
                <a:r>
                  <a:rPr lang="en-US" sz="2000" dirty="0" smtClean="0">
                    <a:solidFill>
                      <a:schemeClr val="bg1"/>
                    </a:solidFill>
                  </a:rPr>
                  <a:t>printing quality</a:t>
                </a:r>
                <a:endParaRPr lang="en-US" sz="2000" dirty="0">
                  <a:solidFill>
                    <a:schemeClr val="bg1"/>
                  </a:solidFill>
                </a:endParaRPr>
              </a:p>
            </p:txBody>
          </p:sp>
        </p:grpSp>
      </p:grpSp>
      <p:grpSp>
        <p:nvGrpSpPr>
          <p:cNvPr id="82" name="Group 81"/>
          <p:cNvGrpSpPr/>
          <p:nvPr userDrawn="1"/>
        </p:nvGrpSpPr>
        <p:grpSpPr>
          <a:xfrm>
            <a:off x="30676632" y="0"/>
            <a:ext cx="12284832" cy="42803763"/>
            <a:chOff x="44157839" y="-55065"/>
            <a:chExt cx="11062139" cy="38543561"/>
          </a:xfrm>
        </p:grpSpPr>
        <p:sp>
          <p:nvSpPr>
            <p:cNvPr id="83" name="Rectangle 82"/>
            <p:cNvSpPr/>
            <p:nvPr userDrawn="1"/>
          </p:nvSpPr>
          <p:spPr>
            <a:xfrm>
              <a:off x="44157839" y="-55065"/>
              <a:ext cx="11062139" cy="38543561"/>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457200" tIns="457200" rIns="457200" bIns="0" rtlCol="0" anchor="t" anchorCtr="0"/>
            <a:lstStyle/>
            <a:p>
              <a:pPr algn="ctr"/>
              <a:r>
                <a:rPr lang="en-US" sz="4800" b="1" spc="600" dirty="0" smtClean="0">
                  <a:solidFill>
                    <a:schemeClr val="bg1"/>
                  </a:solidFill>
                  <a:latin typeface="Trebuchet MS" pitchFamily="34" charset="0"/>
                </a:rPr>
                <a:t>QUICK START (cont.)</a:t>
              </a:r>
            </a:p>
            <a:p>
              <a:pPr algn="ctr"/>
              <a:endParaRPr lang="en-US" sz="4400" b="1" baseline="0" dirty="0" smtClean="0">
                <a:solidFill>
                  <a:schemeClr val="bg1"/>
                </a:solidFill>
                <a:latin typeface="Trebuchet MS" pitchFamily="34" charset="0"/>
              </a:endParaRPr>
            </a:p>
            <a:p>
              <a:pPr algn="ctr"/>
              <a:r>
                <a:rPr lang="en-US" sz="4000" b="1" baseline="0" dirty="0" smtClean="0">
                  <a:solidFill>
                    <a:srgbClr val="FFC000"/>
                  </a:solidFill>
                  <a:latin typeface="Trebuchet MS" pitchFamily="34" charset="0"/>
                </a:rPr>
                <a:t>How to change the template color theme</a:t>
              </a:r>
            </a:p>
            <a:p>
              <a:pPr marL="0" marR="0" lvl="2" indent="0" algn="l" defTabSz="114300" rtl="0" eaLnBrk="1" fontAlgn="auto" latinLnBrk="0" hangingPunct="1">
                <a:lnSpc>
                  <a:spcPct val="100000"/>
                </a:lnSpc>
                <a:spcBef>
                  <a:spcPts val="0"/>
                </a:spcBef>
                <a:spcAft>
                  <a:spcPts val="0"/>
                </a:spcAft>
                <a:buClrTx/>
                <a:buSzTx/>
                <a:buFontTx/>
                <a:buNone/>
                <a:tabLst/>
                <a:defRPr/>
              </a:pPr>
              <a:r>
                <a:rPr lang="en-US" sz="3200" b="0" baseline="0" dirty="0" smtClean="0">
                  <a:solidFill>
                    <a:schemeClr val="bg1">
                      <a:lumMod val="75000"/>
                    </a:schemeClr>
                  </a:solidFill>
                  <a:latin typeface="Trebuchet MS" pitchFamily="34" charset="0"/>
                </a:rPr>
                <a:t>You can easily change the color theme of your poster by going to the DESIGN menu, click on COLORS, and choose the color theme of your choice. You can </a:t>
              </a:r>
              <a:r>
                <a:rPr lang="en-US" sz="3200" b="0" spc="0" baseline="0" dirty="0" smtClean="0">
                  <a:solidFill>
                    <a:schemeClr val="bg1">
                      <a:lumMod val="75000"/>
                    </a:schemeClr>
                  </a:solidFill>
                  <a:latin typeface="Trebuchet MS" pitchFamily="34" charset="0"/>
                </a:rPr>
                <a:t>also create your own color theme.</a:t>
              </a:r>
            </a:p>
            <a:p>
              <a:pPr marL="0" marR="0" lvl="2" indent="0" algn="l" defTabSz="114300" rtl="0" eaLnBrk="1" fontAlgn="auto" latinLnBrk="0" hangingPunct="1">
                <a:lnSpc>
                  <a:spcPct val="100000"/>
                </a:lnSpc>
                <a:spcBef>
                  <a:spcPts val="0"/>
                </a:spcBef>
                <a:spcAft>
                  <a:spcPts val="0"/>
                </a:spcAft>
                <a:buClrTx/>
                <a:buSzTx/>
                <a:buFontTx/>
                <a:buNone/>
                <a:tabLst/>
                <a:defRPr/>
              </a:pPr>
              <a:endParaRPr lang="en-US" sz="3200" b="0" baseline="0" dirty="0" smtClean="0">
                <a:solidFill>
                  <a:schemeClr val="bg1">
                    <a:lumMod val="75000"/>
                  </a:schemeClr>
                </a:solidFill>
                <a:latin typeface="Trebuchet MS" pitchFamily="34" charset="0"/>
              </a:endParaRPr>
            </a:p>
            <a:p>
              <a:pPr marL="0" indent="0" algn="l" defTabSz="114300"/>
              <a:endParaRPr lang="en-US" sz="3200" b="0" baseline="0" dirty="0" smtClean="0">
                <a:solidFill>
                  <a:schemeClr val="bg1">
                    <a:lumMod val="75000"/>
                  </a:schemeClr>
                </a:solidFill>
                <a:latin typeface="Trebuchet MS" pitchFamily="34" charset="0"/>
              </a:endParaRPr>
            </a:p>
            <a:p>
              <a:pPr marL="0" indent="0" algn="l" defTabSz="114300"/>
              <a:endParaRPr lang="en-US" sz="3200" b="0" baseline="0" dirty="0" smtClean="0">
                <a:solidFill>
                  <a:schemeClr val="bg1">
                    <a:lumMod val="75000"/>
                  </a:schemeClr>
                </a:solidFill>
                <a:latin typeface="Trebuchet MS" pitchFamily="34" charset="0"/>
              </a:endParaRPr>
            </a:p>
            <a:p>
              <a:pPr marL="0" indent="0" algn="l" defTabSz="114300"/>
              <a:endParaRPr lang="en-US" sz="3200" b="0" baseline="0" dirty="0" smtClean="0">
                <a:solidFill>
                  <a:schemeClr val="bg1">
                    <a:lumMod val="75000"/>
                  </a:schemeClr>
                </a:solidFill>
                <a:latin typeface="Trebuchet MS" pitchFamily="34" charset="0"/>
              </a:endParaRPr>
            </a:p>
            <a:p>
              <a:pPr marL="0" indent="0" algn="l" defTabSz="114300"/>
              <a:endParaRPr lang="en-US" sz="3200" b="0" baseline="0" dirty="0" smtClean="0">
                <a:solidFill>
                  <a:schemeClr val="bg1">
                    <a:lumMod val="75000"/>
                  </a:schemeClr>
                </a:solidFill>
                <a:latin typeface="Trebuchet MS" pitchFamily="34" charset="0"/>
              </a:endParaRPr>
            </a:p>
            <a:p>
              <a:pPr marL="0" indent="0" algn="l" defTabSz="114300"/>
              <a:endParaRPr lang="en-US" sz="3200" b="0" baseline="0" dirty="0" smtClean="0">
                <a:solidFill>
                  <a:schemeClr val="bg1">
                    <a:lumMod val="75000"/>
                  </a:schemeClr>
                </a:solidFill>
                <a:latin typeface="Trebuchet MS" pitchFamily="34" charset="0"/>
              </a:endParaRPr>
            </a:p>
            <a:p>
              <a:pPr marL="0" indent="0" algn="l" defTabSz="114300"/>
              <a:endParaRPr lang="en-US" sz="3200" b="0" baseline="0" dirty="0" smtClean="0">
                <a:solidFill>
                  <a:schemeClr val="bg1">
                    <a:lumMod val="75000"/>
                  </a:schemeClr>
                </a:solidFill>
                <a:latin typeface="Trebuchet MS" pitchFamily="34" charset="0"/>
              </a:endParaRPr>
            </a:p>
            <a:p>
              <a:pPr marL="0" indent="0" algn="l" defTabSz="114300"/>
              <a:r>
                <a:rPr lang="en-US" sz="3200" b="0" baseline="0" dirty="0" smtClean="0">
                  <a:solidFill>
                    <a:schemeClr val="bg1">
                      <a:lumMod val="75000"/>
                    </a:schemeClr>
                  </a:solidFill>
                  <a:latin typeface="Trebuchet MS" pitchFamily="34" charset="0"/>
                </a:rPr>
                <a:t>You can also manually change the color of your background by going to VIEW &gt; SLIDE MASTER.  After you finish working on the master be sure to go to VIEW &gt; NORMAL to continue working on your poster.</a:t>
              </a:r>
            </a:p>
            <a:p>
              <a:pPr marL="0" indent="0" algn="l" defTabSz="114300"/>
              <a:endParaRPr lang="en-US" sz="3200" b="0" baseline="0" dirty="0" smtClean="0">
                <a:solidFill>
                  <a:schemeClr val="bg1">
                    <a:lumMod val="75000"/>
                  </a:schemeClr>
                </a:solidFill>
                <a:latin typeface="Trebuchet MS" pitchFamily="34" charset="0"/>
              </a:endParaRPr>
            </a:p>
            <a:p>
              <a:pPr algn="ctr"/>
              <a:r>
                <a:rPr lang="en-US" sz="4000" b="1" baseline="0" dirty="0" smtClean="0">
                  <a:solidFill>
                    <a:srgbClr val="FFC000"/>
                  </a:solidFill>
                  <a:latin typeface="Trebuchet MS" pitchFamily="34" charset="0"/>
                </a:rPr>
                <a:t>How to add Text</a:t>
              </a:r>
            </a:p>
            <a:p>
              <a:pPr marL="3429000" lvl="2" indent="0" algn="l" defTabSz="114300"/>
              <a:r>
                <a:rPr lang="en-US" sz="3200" b="0" baseline="0" dirty="0" smtClean="0">
                  <a:solidFill>
                    <a:schemeClr val="bg1">
                      <a:lumMod val="75000"/>
                    </a:schemeClr>
                  </a:solidFill>
                  <a:latin typeface="Trebuchet MS" pitchFamily="34" charset="0"/>
                </a:rPr>
                <a:t>The template comes with a number of pre-formatted placeholders for headers and text blocks. You can add more blocks by copying and pasting the existing ones or by adding a text box from the HOME menu. </a:t>
              </a:r>
            </a:p>
            <a:p>
              <a:pPr marL="1518341" lvl="2" indent="0" algn="l" defTabSz="114300"/>
              <a:endParaRPr lang="en-US" sz="3200" b="0" baseline="0" dirty="0" smtClean="0">
                <a:solidFill>
                  <a:schemeClr val="bg1">
                    <a:lumMod val="75000"/>
                  </a:schemeClr>
                </a:solidFill>
                <a:latin typeface="Trebuchet MS" pitchFamily="34" charset="0"/>
              </a:endParaRPr>
            </a:p>
            <a:p>
              <a:pPr marL="0" marR="0" lvl="0" indent="0" algn="ctr" defTabSz="1518341" rtl="0" eaLnBrk="1" fontAlgn="auto" latinLnBrk="0" hangingPunct="1">
                <a:lnSpc>
                  <a:spcPct val="100000"/>
                </a:lnSpc>
                <a:spcBef>
                  <a:spcPts val="0"/>
                </a:spcBef>
                <a:spcAft>
                  <a:spcPts val="0"/>
                </a:spcAft>
                <a:buClrTx/>
                <a:buSzTx/>
                <a:buFontTx/>
                <a:buNone/>
                <a:tabLst/>
                <a:defRPr/>
              </a:pPr>
              <a:r>
                <a:rPr lang="en-US" sz="3200" b="0" baseline="0" dirty="0" smtClean="0">
                  <a:solidFill>
                    <a:schemeClr val="bg1">
                      <a:lumMod val="75000"/>
                    </a:schemeClr>
                  </a:solidFill>
                  <a:latin typeface="Trebuchet MS" pitchFamily="34" charset="0"/>
                </a:rPr>
                <a:t> </a:t>
              </a:r>
              <a:r>
                <a:rPr kumimoji="0" lang="en-US" sz="4000" b="1" i="0" u="none" strike="noStrike" kern="1200" cap="none" spc="0" normalizeH="0" baseline="0" noProof="0" dirty="0" smtClean="0">
                  <a:ln>
                    <a:noFill/>
                  </a:ln>
                  <a:solidFill>
                    <a:srgbClr val="FFC000"/>
                  </a:solidFill>
                  <a:effectLst/>
                  <a:uLnTx/>
                  <a:uFillTx/>
                  <a:latin typeface="Trebuchet MS" pitchFamily="34" charset="0"/>
                </a:rPr>
                <a:t>Text size</a:t>
              </a:r>
            </a:p>
            <a:p>
              <a:pPr marL="0" marR="0" lvl="0" indent="0" algn="l" defTabSz="1143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rPr>
                <a:t>Adjust the size of your text based on how much content you have to present. </a:t>
              </a:r>
              <a:br>
                <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rPr>
              </a:br>
              <a:r>
                <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rPr>
                <a:t>The default template text offers a good starting point. Follow the conference requirements.</a:t>
              </a:r>
              <a:endParaRPr lang="en-US" sz="3200" b="0" baseline="0" dirty="0" smtClean="0">
                <a:solidFill>
                  <a:schemeClr val="bg1">
                    <a:lumMod val="75000"/>
                  </a:schemeClr>
                </a:solidFill>
                <a:latin typeface="Trebuchet MS" pitchFamily="34" charset="0"/>
              </a:endParaRPr>
            </a:p>
            <a:p>
              <a:pPr marL="1518341" lvl="2" indent="0" algn="l" defTabSz="114300"/>
              <a:endParaRPr lang="en-US" sz="3200" b="0" baseline="0" dirty="0" smtClean="0">
                <a:solidFill>
                  <a:schemeClr val="bg1">
                    <a:lumMod val="75000"/>
                  </a:schemeClr>
                </a:solidFill>
                <a:latin typeface="Trebuchet MS" pitchFamily="34" charset="0"/>
              </a:endParaRPr>
            </a:p>
            <a:p>
              <a:pPr algn="ctr"/>
              <a:r>
                <a:rPr lang="en-US" sz="4000" b="1" baseline="0" dirty="0" smtClean="0">
                  <a:solidFill>
                    <a:srgbClr val="FFC000"/>
                  </a:solidFill>
                  <a:latin typeface="Trebuchet MS" pitchFamily="34" charset="0"/>
                </a:rPr>
                <a:t>How to add Tables</a:t>
              </a:r>
            </a:p>
            <a:p>
              <a:pPr marL="2000250" lvl="1" indent="0" algn="l" defTabSz="114300"/>
              <a:r>
                <a:rPr lang="en-US" sz="3200" b="0" baseline="0" dirty="0" smtClean="0">
                  <a:solidFill>
                    <a:schemeClr val="bg1">
                      <a:lumMod val="75000"/>
                    </a:schemeClr>
                  </a:solidFill>
                  <a:latin typeface="Trebuchet MS" pitchFamily="34" charset="0"/>
                </a:rPr>
                <a:t>To add a table from scratch go to the INSERT menu and click on TABLE. A drop-down box will help you select rows and columns. </a:t>
              </a:r>
            </a:p>
            <a:p>
              <a:pPr marL="0" lvl="0" indent="0" algn="l" defTabSz="114300"/>
              <a:r>
                <a:rPr lang="en-US" sz="3200" b="0" baseline="0" dirty="0" smtClean="0">
                  <a:solidFill>
                    <a:schemeClr val="bg1">
                      <a:lumMod val="75000"/>
                    </a:schemeClr>
                  </a:solidFill>
                  <a:latin typeface="Trebuchet MS" pitchFamily="34" charset="0"/>
                </a:rPr>
                <a:t>You can also copy and a paste a table from Word or another PowerPoint document. A pasted table may need to be re-formatted by RIGHT-CLICK &gt; FORMAT SHAPE, TEXT BOX, Margins.</a:t>
              </a:r>
            </a:p>
            <a:p>
              <a:pPr marL="0" lvl="0" indent="0" algn="l" defTabSz="114300"/>
              <a:endParaRPr lang="en-US" sz="3200" b="0" baseline="0" dirty="0" smtClean="0">
                <a:solidFill>
                  <a:schemeClr val="bg1">
                    <a:lumMod val="75000"/>
                  </a:schemeClr>
                </a:solidFill>
                <a:latin typeface="Trebuchet MS" pitchFamily="34" charset="0"/>
              </a:endParaRPr>
            </a:p>
            <a:p>
              <a:pPr marL="0" marR="0" lvl="0" indent="0" algn="ctr" defTabSz="1518341"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smtClean="0">
                  <a:ln>
                    <a:noFill/>
                  </a:ln>
                  <a:solidFill>
                    <a:srgbClr val="FFC000"/>
                  </a:solidFill>
                  <a:effectLst/>
                  <a:uLnTx/>
                  <a:uFillTx/>
                  <a:latin typeface="Trebuchet MS" pitchFamily="34" charset="0"/>
                </a:rPr>
                <a:t>Graphs / Charts</a:t>
              </a:r>
            </a:p>
            <a:p>
              <a:pPr marL="0" marR="0" lvl="0" indent="0" algn="l" defTabSz="1143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rPr>
                <a:t>You can simply copy and paste charts and graphs from Excel or Word. Some reformatting may be required depending on how the original document has been created.</a:t>
              </a:r>
            </a:p>
            <a:p>
              <a:pPr marL="0" marR="0" lvl="0" indent="0" algn="l" defTabSz="114300" rtl="0" eaLnBrk="1" fontAlgn="auto" latinLnBrk="0" hangingPunct="1">
                <a:lnSpc>
                  <a:spcPct val="100000"/>
                </a:lnSpc>
                <a:spcBef>
                  <a:spcPts val="0"/>
                </a:spcBef>
                <a:spcAft>
                  <a:spcPts val="0"/>
                </a:spcAft>
                <a:buClrTx/>
                <a:buSzTx/>
                <a:buFontTx/>
                <a:buNone/>
                <a:tabLst/>
                <a:defRPr/>
              </a:pPr>
              <a:endPar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endParaRPr>
            </a:p>
            <a:p>
              <a:pPr marL="0" marR="0" lvl="0" indent="0" algn="ctr" defTabSz="1518341"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smtClean="0">
                  <a:ln>
                    <a:noFill/>
                  </a:ln>
                  <a:solidFill>
                    <a:srgbClr val="FFC000"/>
                  </a:solidFill>
                  <a:effectLst/>
                  <a:uLnTx/>
                  <a:uFillTx/>
                  <a:latin typeface="Trebuchet MS" pitchFamily="34" charset="0"/>
                </a:rPr>
                <a:t>How to change the column configuration</a:t>
              </a:r>
            </a:p>
            <a:p>
              <a:pPr marL="0" marR="0" lvl="0" indent="0" algn="l" defTabSz="1143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rPr>
                <a:t>RIGHT-CLICK on the poster background and select LAYOUT to see the column options available for this template. The poster columns can also be customized on the Master. VIEW &gt; MASTER.</a:t>
              </a:r>
            </a:p>
            <a:p>
              <a:pPr marL="0" marR="0" lvl="0" indent="0" algn="ctr" defTabSz="1518341" rtl="0" eaLnBrk="1" fontAlgn="auto" latinLnBrk="0" hangingPunct="1">
                <a:lnSpc>
                  <a:spcPct val="100000"/>
                </a:lnSpc>
                <a:spcBef>
                  <a:spcPts val="0"/>
                </a:spcBef>
                <a:spcAft>
                  <a:spcPts val="0"/>
                </a:spcAft>
                <a:buClrTx/>
                <a:buSzTx/>
                <a:buFontTx/>
                <a:buNone/>
                <a:tabLst/>
                <a:defRPr/>
              </a:pPr>
              <a:endParaRPr kumimoji="0" lang="en-US" sz="4000" b="1" i="0" u="none" strike="noStrike" kern="1200" cap="none" spc="0" normalizeH="0" baseline="0" noProof="0" dirty="0" smtClean="0">
                <a:ln>
                  <a:noFill/>
                </a:ln>
                <a:solidFill>
                  <a:srgbClr val="FFC000"/>
                </a:solidFill>
                <a:effectLst/>
                <a:uLnTx/>
                <a:uFillTx/>
                <a:latin typeface="Trebuchet MS" pitchFamily="34" charset="0"/>
              </a:endParaRPr>
            </a:p>
            <a:p>
              <a:pPr marL="0" marR="0" lvl="0" indent="0" algn="ctr" defTabSz="1518341"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smtClean="0">
                  <a:ln>
                    <a:noFill/>
                  </a:ln>
                  <a:solidFill>
                    <a:srgbClr val="FFC000"/>
                  </a:solidFill>
                  <a:effectLst/>
                  <a:uLnTx/>
                  <a:uFillTx/>
                  <a:latin typeface="Trebuchet MS" pitchFamily="34" charset="0"/>
                </a:rPr>
                <a:t>How to remove the info bars</a:t>
              </a:r>
            </a:p>
            <a:p>
              <a:pPr marL="0" marR="0" lvl="0" indent="0" algn="l" defTabSz="1143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rPr>
                <a:t>If you are working in PowerPoint for Windows and have finished your poster, save as PDF and the bars will not be included. You can also delete them by going to VIEW &gt; MASTER. On the Mac adjust the Page-Setup to match the Page-Setup in PowerPoint before you create a PDF. You can also delete them from the Slide Master.</a:t>
              </a:r>
            </a:p>
            <a:p>
              <a:pPr marL="0" marR="0" lvl="0" indent="0" algn="l" defTabSz="114300" rtl="0" eaLnBrk="1" fontAlgn="auto" latinLnBrk="0" hangingPunct="1">
                <a:lnSpc>
                  <a:spcPct val="100000"/>
                </a:lnSpc>
                <a:spcBef>
                  <a:spcPts val="0"/>
                </a:spcBef>
                <a:spcAft>
                  <a:spcPts val="0"/>
                </a:spcAft>
                <a:buClrTx/>
                <a:buSzTx/>
                <a:buFontTx/>
                <a:buNone/>
                <a:tabLst/>
                <a:defRPr/>
              </a:pPr>
              <a:endPar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endParaRPr>
            </a:p>
            <a:p>
              <a:pPr marL="0" marR="0" lvl="0" indent="0" algn="ctr" defTabSz="1518341"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smtClean="0">
                  <a:ln>
                    <a:noFill/>
                  </a:ln>
                  <a:solidFill>
                    <a:srgbClr val="FFC000"/>
                  </a:solidFill>
                  <a:effectLst/>
                  <a:uLnTx/>
                  <a:uFillTx/>
                  <a:latin typeface="Trebuchet MS" pitchFamily="34" charset="0"/>
                </a:rPr>
                <a:t>Save your work</a:t>
              </a:r>
            </a:p>
            <a:p>
              <a:pPr marL="0" marR="0" lvl="0" indent="0" algn="l" defTabSz="1143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rPr>
                <a:t>Save your template as a PowerPoint document. For printing, save as PowerPoint of “Print-quality” PDF.</a:t>
              </a:r>
            </a:p>
            <a:p>
              <a:pPr marL="0" marR="0" lvl="0" indent="0" algn="l" defTabSz="114300" rtl="0" eaLnBrk="1" fontAlgn="auto" latinLnBrk="0" hangingPunct="1">
                <a:lnSpc>
                  <a:spcPct val="100000"/>
                </a:lnSpc>
                <a:spcBef>
                  <a:spcPts val="0"/>
                </a:spcBef>
                <a:spcAft>
                  <a:spcPts val="0"/>
                </a:spcAft>
                <a:buClrTx/>
                <a:buSzTx/>
                <a:buFontTx/>
                <a:buNone/>
                <a:tabLst/>
                <a:defRPr/>
              </a:pPr>
              <a:endParaRPr lang="en-US" sz="3200" b="0" baseline="0" dirty="0" smtClean="0">
                <a:solidFill>
                  <a:schemeClr val="bg1">
                    <a:lumMod val="75000"/>
                  </a:schemeClr>
                </a:solidFill>
                <a:latin typeface="Trebuchet MS" pitchFamily="34" charset="0"/>
              </a:endParaRPr>
            </a:p>
            <a:p>
              <a:pPr marL="0" marR="0" lvl="0" indent="0" algn="ctr" defTabSz="1518341"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smtClean="0">
                  <a:ln>
                    <a:noFill/>
                  </a:ln>
                  <a:solidFill>
                    <a:srgbClr val="FFC000"/>
                  </a:solidFill>
                  <a:effectLst/>
                  <a:uLnTx/>
                  <a:uFillTx/>
                  <a:latin typeface="Trebuchet MS" pitchFamily="34" charset="0"/>
                </a:rPr>
                <a:t>Print your poster</a:t>
              </a:r>
            </a:p>
            <a:p>
              <a:pPr marL="0" marR="0" lvl="0" indent="0" algn="l" defTabSz="1143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rPr>
                <a:t>When you are ready to have your poster printed go online to PosterPresentations.com and click on the “Order Your Poster” button. Choose the poster type the best suits your needs and submit your order. If you submit a PowerPoint document you will be receiving a PDF proof for your approval prior to printing. If your order is placed and paid for before noon, Pacific, Monday through Friday, your order will ship out that same day. Next day, Second day, Third day, and Free Ground services are offered. Go to PosterPresentations.com for more information.</a:t>
              </a:r>
            </a:p>
            <a:p>
              <a:pPr marL="0" marR="0" lvl="0" indent="0" algn="l" defTabSz="114300" rtl="0" eaLnBrk="1" fontAlgn="auto" latinLnBrk="0" hangingPunct="1">
                <a:lnSpc>
                  <a:spcPct val="100000"/>
                </a:lnSpc>
                <a:spcBef>
                  <a:spcPts val="0"/>
                </a:spcBef>
                <a:spcAft>
                  <a:spcPts val="0"/>
                </a:spcAft>
                <a:buClrTx/>
                <a:buSzTx/>
                <a:buFontTx/>
                <a:buNone/>
                <a:tabLst/>
                <a:defRPr/>
              </a:pPr>
              <a:endParaRPr kumimoji="0" lang="en-US" sz="2800" b="0" i="0" u="none" strike="noStrike" kern="1200" cap="none" spc="0" normalizeH="0" baseline="0" noProof="0" dirty="0" smtClean="0">
                <a:ln>
                  <a:noFill/>
                </a:ln>
                <a:solidFill>
                  <a:prstClr val="white">
                    <a:lumMod val="75000"/>
                  </a:prstClr>
                </a:solidFill>
                <a:effectLst/>
                <a:uLnTx/>
                <a:uFillTx/>
                <a:latin typeface="Trebuchet MS" pitchFamily="34" charset="0"/>
              </a:endParaRPr>
            </a:p>
          </p:txBody>
        </p:sp>
        <p:graphicFrame>
          <p:nvGraphicFramePr>
            <p:cNvPr id="84" name="Object 83"/>
            <p:cNvGraphicFramePr>
              <a:graphicFrameLocks noChangeAspect="1"/>
            </p:cNvGraphicFramePr>
            <p:nvPr userDrawn="1">
              <p:extLst>
                <p:ext uri="{D42A27DB-BD31-4B8C-83A1-F6EECF244321}">
                  <p14:modId xmlns="" xmlns:p14="http://schemas.microsoft.com/office/powerpoint/2010/main" val="3842880063"/>
                </p:ext>
              </p:extLst>
            </p:nvPr>
          </p:nvGraphicFramePr>
          <p:xfrm>
            <a:off x="46102925" y="4068480"/>
            <a:ext cx="6955629" cy="2569718"/>
          </p:xfrm>
          <a:graphic>
            <a:graphicData uri="http://schemas.openxmlformats.org/presentationml/2006/ole">
              <p:oleObj spid="_x0000_s2064" name="Image" r:id="rId10" imgW="4571429" imgH="1688889" progId="">
                <p:embed/>
              </p:oleObj>
            </a:graphicData>
          </a:graphic>
        </p:graphicFrame>
        <p:pic>
          <p:nvPicPr>
            <p:cNvPr id="85" name="Picture 84"/>
            <p:cNvPicPr>
              <a:picLocks noChangeAspect="1"/>
            </p:cNvPicPr>
            <p:nvPr userDrawn="1"/>
          </p:nvPicPr>
          <p:blipFill>
            <a:blip r:embed="rId11"/>
            <a:stretch>
              <a:fillRect/>
            </a:stretch>
          </p:blipFill>
          <p:spPr>
            <a:xfrm>
              <a:off x="44487207" y="9829102"/>
              <a:ext cx="2969584" cy="1370577"/>
            </a:xfrm>
            <a:prstGeom prst="rect">
              <a:avLst/>
            </a:prstGeom>
            <a:ln>
              <a:noFill/>
            </a:ln>
          </p:spPr>
        </p:pic>
        <p:graphicFrame>
          <p:nvGraphicFramePr>
            <p:cNvPr id="86" name="Object 85"/>
            <p:cNvGraphicFramePr>
              <a:graphicFrameLocks noChangeAspect="1"/>
            </p:cNvGraphicFramePr>
            <p:nvPr userDrawn="1">
              <p:extLst>
                <p:ext uri="{D42A27DB-BD31-4B8C-83A1-F6EECF244321}">
                  <p14:modId xmlns="" xmlns:p14="http://schemas.microsoft.com/office/powerpoint/2010/main" val="2925422147"/>
                </p:ext>
              </p:extLst>
            </p:nvPr>
          </p:nvGraphicFramePr>
          <p:xfrm>
            <a:off x="44620659" y="15799252"/>
            <a:ext cx="1482266" cy="992162"/>
          </p:xfrm>
          <a:graphic>
            <a:graphicData uri="http://schemas.openxmlformats.org/presentationml/2006/ole">
              <p:oleObj spid="_x0000_s2065" name="Image" r:id="rId12" imgW="1574603" imgH="1053968" progId="">
                <p:embed/>
              </p:oleObj>
            </a:graphicData>
          </a:graphic>
        </p:graphicFrame>
        <p:grpSp>
          <p:nvGrpSpPr>
            <p:cNvPr id="87" name="Group 86"/>
            <p:cNvGrpSpPr/>
            <p:nvPr userDrawn="1"/>
          </p:nvGrpSpPr>
          <p:grpSpPr>
            <a:xfrm>
              <a:off x="44487207" y="35164894"/>
              <a:ext cx="10354213" cy="1265612"/>
              <a:chOff x="44200453" y="33317650"/>
              <a:chExt cx="9771399" cy="1090622"/>
            </a:xfrm>
          </p:grpSpPr>
          <p:sp>
            <p:nvSpPr>
              <p:cNvPr id="89" name="Rounded Rectangle 88"/>
              <p:cNvSpPr/>
              <p:nvPr userDrawn="1"/>
            </p:nvSpPr>
            <p:spPr>
              <a:xfrm>
                <a:off x="44200453" y="33317650"/>
                <a:ext cx="9771398" cy="1090622"/>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0" name="Picture 7" descr="http://t2.gstatic.com/images?q=tbn:ANd9GcR4APHC6TT9w54M2zn_pvCiBxUNcspYPoVxirLRphBoJabfSvu7zw">
                <a:hlinkClick r:id="rId13"/>
              </p:cNvPr>
              <p:cNvPicPr>
                <a:picLocks noChangeAspect="1" noChangeArrowheads="1"/>
              </p:cNvPicPr>
              <p:nvPr userDrawn="1"/>
            </p:nvPicPr>
            <p:blipFill>
              <a:blip r:embed="rId14" cstate="print"/>
              <a:srcRect/>
              <a:stretch>
                <a:fillRect/>
              </a:stretch>
            </p:blipFill>
            <p:spPr bwMode="auto">
              <a:xfrm>
                <a:off x="44326393" y="33415984"/>
                <a:ext cx="914401" cy="914399"/>
              </a:xfrm>
              <a:prstGeom prst="rect">
                <a:avLst/>
              </a:prstGeom>
              <a:noFill/>
              <a:ln>
                <a:noFill/>
              </a:ln>
            </p:spPr>
          </p:pic>
          <p:sp>
            <p:nvSpPr>
              <p:cNvPr id="91" name="TextBox 90"/>
              <p:cNvSpPr txBox="1"/>
              <p:nvPr userDrawn="1"/>
            </p:nvSpPr>
            <p:spPr>
              <a:xfrm>
                <a:off x="45300663" y="33507571"/>
                <a:ext cx="8671189" cy="716099"/>
              </a:xfrm>
              <a:prstGeom prst="rect">
                <a:avLst/>
              </a:prstGeom>
              <a:noFill/>
              <a:ln>
                <a:noFill/>
              </a:ln>
            </p:spPr>
            <p:txBody>
              <a:bodyPr wrap="square" rtlCol="0">
                <a:spAutoFit/>
              </a:bodyPr>
              <a:lstStyle/>
              <a:p>
                <a:r>
                  <a:rPr lang="en-US" sz="2400" dirty="0" smtClean="0">
                    <a:solidFill>
                      <a:schemeClr val="tx2"/>
                    </a:solidFill>
                    <a:latin typeface="Trebuchet MS" pitchFamily="34" charset="0"/>
                  </a:rPr>
                  <a:t>Student</a:t>
                </a:r>
                <a:r>
                  <a:rPr lang="en-US" sz="2400" baseline="0" dirty="0" smtClean="0">
                    <a:solidFill>
                      <a:schemeClr val="tx2"/>
                    </a:solidFill>
                    <a:latin typeface="Trebuchet MS" pitchFamily="34" charset="0"/>
                  </a:rPr>
                  <a:t> discounts are available on our </a:t>
                </a:r>
                <a:r>
                  <a:rPr lang="en-US" sz="2400" baseline="0" dirty="0" err="1" smtClean="0">
                    <a:solidFill>
                      <a:schemeClr val="tx2"/>
                    </a:solidFill>
                    <a:latin typeface="Trebuchet MS" pitchFamily="34" charset="0"/>
                  </a:rPr>
                  <a:t>Facebook</a:t>
                </a:r>
                <a:r>
                  <a:rPr lang="en-US" sz="2400" baseline="0" dirty="0" smtClean="0">
                    <a:solidFill>
                      <a:schemeClr val="tx2"/>
                    </a:solidFill>
                    <a:latin typeface="Trebuchet MS" pitchFamily="34" charset="0"/>
                  </a:rPr>
                  <a:t> page.</a:t>
                </a:r>
                <a:br>
                  <a:rPr lang="en-US" sz="2400" baseline="0" dirty="0" smtClean="0">
                    <a:solidFill>
                      <a:schemeClr val="tx2"/>
                    </a:solidFill>
                    <a:latin typeface="Trebuchet MS" pitchFamily="34" charset="0"/>
                  </a:rPr>
                </a:br>
                <a:r>
                  <a:rPr lang="en-US" sz="2400" baseline="0" dirty="0" smtClean="0">
                    <a:solidFill>
                      <a:schemeClr val="tx2"/>
                    </a:solidFill>
                    <a:latin typeface="Trebuchet MS" pitchFamily="34" charset="0"/>
                  </a:rPr>
                  <a:t>Go to </a:t>
                </a:r>
                <a:r>
                  <a:rPr lang="en-US" sz="2400" u="sng" baseline="0" dirty="0" smtClean="0">
                    <a:solidFill>
                      <a:schemeClr val="tx2"/>
                    </a:solidFill>
                    <a:latin typeface="Trebuchet MS" pitchFamily="34" charset="0"/>
                  </a:rPr>
                  <a:t>PosterPresentations.com</a:t>
                </a:r>
                <a:r>
                  <a:rPr lang="en-US" sz="2400" baseline="0" dirty="0" smtClean="0">
                    <a:solidFill>
                      <a:schemeClr val="tx2"/>
                    </a:solidFill>
                    <a:latin typeface="Trebuchet MS" pitchFamily="34" charset="0"/>
                  </a:rPr>
                  <a:t> and click on the FB icon. </a:t>
                </a:r>
                <a:endParaRPr lang="en-US" sz="2400" dirty="0">
                  <a:solidFill>
                    <a:schemeClr val="tx2"/>
                  </a:solidFill>
                  <a:latin typeface="Trebuchet MS" pitchFamily="34" charset="0"/>
                </a:endParaRPr>
              </a:p>
            </p:txBody>
          </p:sp>
        </p:grpSp>
        <p:sp>
          <p:nvSpPr>
            <p:cNvPr id="88" name="TextBox 87"/>
            <p:cNvSpPr txBox="1"/>
            <p:nvPr userDrawn="1"/>
          </p:nvSpPr>
          <p:spPr>
            <a:xfrm>
              <a:off x="44262808" y="36920119"/>
              <a:ext cx="6870215" cy="1399638"/>
            </a:xfrm>
            <a:prstGeom prst="rect">
              <a:avLst/>
            </a:prstGeom>
            <a:noFill/>
          </p:spPr>
          <p:txBody>
            <a:bodyPr wrap="square" lIns="65304" tIns="32651" rIns="65304" bIns="32651" rtlCol="0">
              <a:spAutoFit/>
            </a:bodyPr>
            <a:lstStyle/>
            <a:p>
              <a:pPr>
                <a:lnSpc>
                  <a:spcPts val="2600"/>
                </a:lnSpc>
              </a:pPr>
              <a:r>
                <a:rPr lang="en-US" sz="2800" dirty="0" smtClean="0">
                  <a:solidFill>
                    <a:schemeClr val="bg1"/>
                  </a:solidFill>
                </a:rPr>
                <a:t>© 2013</a:t>
              </a:r>
              <a:r>
                <a:rPr lang="en-US" sz="2800" baseline="0" dirty="0" smtClean="0">
                  <a:solidFill>
                    <a:schemeClr val="bg1"/>
                  </a:solidFill>
                </a:rPr>
                <a:t> </a:t>
              </a:r>
              <a:r>
                <a:rPr lang="en-US" sz="2800" dirty="0" smtClean="0">
                  <a:solidFill>
                    <a:schemeClr val="bg1"/>
                  </a:solidFill>
                </a:rPr>
                <a:t>PosterPresentations.com</a:t>
              </a:r>
              <a:br>
                <a:rPr lang="en-US" sz="2800" dirty="0" smtClean="0">
                  <a:solidFill>
                    <a:schemeClr val="bg1"/>
                  </a:solidFill>
                </a:rPr>
              </a:br>
              <a:r>
                <a:rPr lang="en-US" sz="2800" dirty="0" smtClean="0">
                  <a:solidFill>
                    <a:schemeClr val="bg1"/>
                  </a:solidFill>
                </a:rPr>
                <a:t>    </a:t>
              </a:r>
              <a:r>
                <a:rPr lang="en-US" sz="2400" dirty="0" smtClean="0">
                  <a:solidFill>
                    <a:schemeClr val="bg1"/>
                  </a:solidFill>
                </a:rPr>
                <a:t>2117 Fourth Street ,</a:t>
              </a:r>
              <a:r>
                <a:rPr lang="en-US" sz="2400" baseline="0" dirty="0" smtClean="0">
                  <a:solidFill>
                    <a:schemeClr val="bg1"/>
                  </a:solidFill>
                </a:rPr>
                <a:t> Unit C        </a:t>
              </a:r>
            </a:p>
            <a:p>
              <a:pPr>
                <a:lnSpc>
                  <a:spcPts val="2600"/>
                </a:lnSpc>
              </a:pPr>
              <a:r>
                <a:rPr lang="en-US" sz="2400" baseline="0" dirty="0" smtClean="0">
                  <a:solidFill>
                    <a:schemeClr val="bg1"/>
                  </a:solidFill>
                </a:rPr>
                <a:t>     Berkeley CA </a:t>
              </a:r>
              <a:r>
                <a:rPr lang="en-US" sz="2000" baseline="0" dirty="0" smtClean="0">
                  <a:solidFill>
                    <a:schemeClr val="bg1"/>
                  </a:solidFill>
                </a:rPr>
                <a:t>94710</a:t>
              </a:r>
              <a:r>
                <a:rPr lang="en-US" sz="2400" baseline="0" dirty="0" smtClean="0">
                  <a:solidFill>
                    <a:schemeClr val="bg1"/>
                  </a:solidFill>
                </a:rPr>
                <a:t/>
              </a:r>
              <a:br>
                <a:rPr lang="en-US" sz="2400" baseline="0" dirty="0" smtClean="0">
                  <a:solidFill>
                    <a:schemeClr val="bg1"/>
                  </a:solidFill>
                </a:rPr>
              </a:br>
              <a:r>
                <a:rPr lang="en-US" sz="2400" baseline="0" dirty="0" smtClean="0">
                  <a:solidFill>
                    <a:schemeClr val="bg1"/>
                  </a:solidFill>
                </a:rPr>
                <a:t>    </a:t>
              </a:r>
              <a:r>
                <a:rPr lang="en-US" sz="2400" b="1" baseline="0" dirty="0" smtClean="0">
                  <a:solidFill>
                    <a:srgbClr val="FFFF00"/>
                  </a:solidFill>
                </a:rPr>
                <a:t>posterpresenter@gmail.com</a:t>
              </a:r>
              <a:endParaRPr lang="en-US" sz="2800" b="1" dirty="0">
                <a:solidFill>
                  <a:srgbClr val="FFFF00"/>
                </a:solidFill>
              </a:endParaRPr>
            </a:p>
          </p:txBody>
        </p:sp>
      </p:grpSp>
    </p:spTree>
  </p:cSld>
  <p:clrMap bg1="lt1" tx1="dk1" bg2="lt2" tx2="dk2" accent1="accent1" accent2="accent2" accent3="accent3" accent4="accent4" accent5="accent5" accent6="accent6" hlink="hlink" folHlink="folHlink"/>
  <p:sldLayoutIdLst>
    <p:sldLayoutId id="2147483654" r:id="rId1"/>
  </p:sldLayoutIdLst>
  <p:timing>
    <p:tnLst>
      <p:par>
        <p:cTn id="1" dur="indefinite" restart="never" nodeType="tmRoot"/>
      </p:par>
    </p:tnLst>
  </p:timing>
  <p:txStyles>
    <p:titleStyle>
      <a:lvl1pPr algn="ctr" defTabSz="4298410" rtl="0" eaLnBrk="1" latinLnBrk="0" hangingPunct="1">
        <a:spcBef>
          <a:spcPct val="0"/>
        </a:spcBef>
        <a:buNone/>
        <a:defRPr sz="8500" kern="1200">
          <a:solidFill>
            <a:schemeClr val="bg1"/>
          </a:solidFill>
          <a:latin typeface="Trebuchet MS" pitchFamily="34" charset="0"/>
          <a:ea typeface="+mj-ea"/>
          <a:cs typeface="+mj-cs"/>
        </a:defRPr>
      </a:lvl1pPr>
    </p:titleStyle>
    <p:bodyStyle>
      <a:lvl1pPr marL="1611903" indent="-1611903" algn="l" defTabSz="4298410" rtl="0" eaLnBrk="1" latinLnBrk="0" hangingPunct="1">
        <a:spcBef>
          <a:spcPct val="20000"/>
        </a:spcBef>
        <a:buFont typeface="Arial" pitchFamily="34" charset="0"/>
        <a:buChar char="•"/>
        <a:defRPr sz="15100" kern="1200">
          <a:solidFill>
            <a:schemeClr val="tx1"/>
          </a:solidFill>
          <a:latin typeface="+mn-lt"/>
          <a:ea typeface="+mn-ea"/>
          <a:cs typeface="+mn-cs"/>
        </a:defRPr>
      </a:lvl1pPr>
      <a:lvl2pPr marL="3492457" indent="-1343252" algn="l" defTabSz="4298410" rtl="0" eaLnBrk="1" latinLnBrk="0" hangingPunct="1">
        <a:spcBef>
          <a:spcPct val="20000"/>
        </a:spcBef>
        <a:buFont typeface="Arial" pitchFamily="34" charset="0"/>
        <a:buChar char="–"/>
        <a:defRPr sz="13300" kern="1200">
          <a:solidFill>
            <a:schemeClr val="tx1"/>
          </a:solidFill>
          <a:latin typeface="+mn-lt"/>
          <a:ea typeface="+mn-ea"/>
          <a:cs typeface="+mn-cs"/>
        </a:defRPr>
      </a:lvl2pPr>
      <a:lvl3pPr marL="5373012" indent="-1074603" algn="l" defTabSz="4298410" rtl="0" eaLnBrk="1" latinLnBrk="0" hangingPunct="1">
        <a:spcBef>
          <a:spcPct val="20000"/>
        </a:spcBef>
        <a:buFont typeface="Arial" pitchFamily="34" charset="0"/>
        <a:buChar char="•"/>
        <a:defRPr sz="11300" kern="1200">
          <a:solidFill>
            <a:schemeClr val="tx1"/>
          </a:solidFill>
          <a:latin typeface="+mn-lt"/>
          <a:ea typeface="+mn-ea"/>
          <a:cs typeface="+mn-cs"/>
        </a:defRPr>
      </a:lvl3pPr>
      <a:lvl4pPr marL="7522217" indent="-1074603" algn="l" defTabSz="4298410" rtl="0" eaLnBrk="1" latinLnBrk="0" hangingPunct="1">
        <a:spcBef>
          <a:spcPct val="20000"/>
        </a:spcBef>
        <a:buFont typeface="Arial" pitchFamily="34" charset="0"/>
        <a:buChar char="–"/>
        <a:defRPr sz="9500" kern="1200">
          <a:solidFill>
            <a:schemeClr val="tx1"/>
          </a:solidFill>
          <a:latin typeface="+mn-lt"/>
          <a:ea typeface="+mn-ea"/>
          <a:cs typeface="+mn-cs"/>
        </a:defRPr>
      </a:lvl4pPr>
      <a:lvl5pPr marL="9671420" indent="-1074603" algn="l" defTabSz="4298410" rtl="0" eaLnBrk="1" latinLnBrk="0" hangingPunct="1">
        <a:spcBef>
          <a:spcPct val="20000"/>
        </a:spcBef>
        <a:buFont typeface="Arial" pitchFamily="34" charset="0"/>
        <a:buChar char="»"/>
        <a:defRPr sz="9500" kern="1200">
          <a:solidFill>
            <a:schemeClr val="tx1"/>
          </a:solidFill>
          <a:latin typeface="+mn-lt"/>
          <a:ea typeface="+mn-ea"/>
          <a:cs typeface="+mn-cs"/>
        </a:defRPr>
      </a:lvl5pPr>
      <a:lvl6pPr marL="11820625" indent="-1074603" algn="l" defTabSz="4298410" rtl="0" eaLnBrk="1" latinLnBrk="0" hangingPunct="1">
        <a:spcBef>
          <a:spcPct val="20000"/>
        </a:spcBef>
        <a:buFont typeface="Arial" pitchFamily="34" charset="0"/>
        <a:buChar char="•"/>
        <a:defRPr sz="9500" kern="1200">
          <a:solidFill>
            <a:schemeClr val="tx1"/>
          </a:solidFill>
          <a:latin typeface="+mn-lt"/>
          <a:ea typeface="+mn-ea"/>
          <a:cs typeface="+mn-cs"/>
        </a:defRPr>
      </a:lvl6pPr>
      <a:lvl7pPr marL="13969828" indent="-1074603" algn="l" defTabSz="4298410" rtl="0" eaLnBrk="1" latinLnBrk="0" hangingPunct="1">
        <a:spcBef>
          <a:spcPct val="20000"/>
        </a:spcBef>
        <a:buFont typeface="Arial" pitchFamily="34" charset="0"/>
        <a:buChar char="•"/>
        <a:defRPr sz="9500" kern="1200">
          <a:solidFill>
            <a:schemeClr val="tx1"/>
          </a:solidFill>
          <a:latin typeface="+mn-lt"/>
          <a:ea typeface="+mn-ea"/>
          <a:cs typeface="+mn-cs"/>
        </a:defRPr>
      </a:lvl7pPr>
      <a:lvl8pPr marL="16119034" indent="-1074603" algn="l" defTabSz="4298410" rtl="0" eaLnBrk="1" latinLnBrk="0" hangingPunct="1">
        <a:spcBef>
          <a:spcPct val="20000"/>
        </a:spcBef>
        <a:buFont typeface="Arial" pitchFamily="34" charset="0"/>
        <a:buChar char="•"/>
        <a:defRPr sz="9500" kern="1200">
          <a:solidFill>
            <a:schemeClr val="tx1"/>
          </a:solidFill>
          <a:latin typeface="+mn-lt"/>
          <a:ea typeface="+mn-ea"/>
          <a:cs typeface="+mn-cs"/>
        </a:defRPr>
      </a:lvl8pPr>
      <a:lvl9pPr marL="18268238" indent="-1074603" algn="l" defTabSz="4298410" rtl="0" eaLnBrk="1" latinLnBrk="0" hangingPunct="1">
        <a:spcBef>
          <a:spcPct val="20000"/>
        </a:spcBef>
        <a:buFont typeface="Arial" pitchFamily="34" charset="0"/>
        <a:buChar char="•"/>
        <a:defRPr sz="9500" kern="1200">
          <a:solidFill>
            <a:schemeClr val="tx1"/>
          </a:solidFill>
          <a:latin typeface="+mn-lt"/>
          <a:ea typeface="+mn-ea"/>
          <a:cs typeface="+mn-cs"/>
        </a:defRPr>
      </a:lvl9pPr>
    </p:bodyStyle>
    <p:otherStyle>
      <a:defPPr>
        <a:defRPr lang="en-US"/>
      </a:defPPr>
      <a:lvl1pPr marL="0" algn="l" defTabSz="4298410" rtl="0" eaLnBrk="1" latinLnBrk="0" hangingPunct="1">
        <a:defRPr sz="8500" kern="1200">
          <a:solidFill>
            <a:schemeClr val="tx1"/>
          </a:solidFill>
          <a:latin typeface="+mn-lt"/>
          <a:ea typeface="+mn-ea"/>
          <a:cs typeface="+mn-cs"/>
        </a:defRPr>
      </a:lvl1pPr>
      <a:lvl2pPr marL="2149205" algn="l" defTabSz="4298410" rtl="0" eaLnBrk="1" latinLnBrk="0" hangingPunct="1">
        <a:defRPr sz="8500" kern="1200">
          <a:solidFill>
            <a:schemeClr val="tx1"/>
          </a:solidFill>
          <a:latin typeface="+mn-lt"/>
          <a:ea typeface="+mn-ea"/>
          <a:cs typeface="+mn-cs"/>
        </a:defRPr>
      </a:lvl2pPr>
      <a:lvl3pPr marL="4298410" algn="l" defTabSz="4298410" rtl="0" eaLnBrk="1" latinLnBrk="0" hangingPunct="1">
        <a:defRPr sz="8500" kern="1200">
          <a:solidFill>
            <a:schemeClr val="tx1"/>
          </a:solidFill>
          <a:latin typeface="+mn-lt"/>
          <a:ea typeface="+mn-ea"/>
          <a:cs typeface="+mn-cs"/>
        </a:defRPr>
      </a:lvl3pPr>
      <a:lvl4pPr marL="6447613" algn="l" defTabSz="4298410" rtl="0" eaLnBrk="1" latinLnBrk="0" hangingPunct="1">
        <a:defRPr sz="8500" kern="1200">
          <a:solidFill>
            <a:schemeClr val="tx1"/>
          </a:solidFill>
          <a:latin typeface="+mn-lt"/>
          <a:ea typeface="+mn-ea"/>
          <a:cs typeface="+mn-cs"/>
        </a:defRPr>
      </a:lvl4pPr>
      <a:lvl5pPr marL="8596817" algn="l" defTabSz="4298410" rtl="0" eaLnBrk="1" latinLnBrk="0" hangingPunct="1">
        <a:defRPr sz="8500" kern="1200">
          <a:solidFill>
            <a:schemeClr val="tx1"/>
          </a:solidFill>
          <a:latin typeface="+mn-lt"/>
          <a:ea typeface="+mn-ea"/>
          <a:cs typeface="+mn-cs"/>
        </a:defRPr>
      </a:lvl5pPr>
      <a:lvl6pPr marL="10746023" algn="l" defTabSz="4298410" rtl="0" eaLnBrk="1" latinLnBrk="0" hangingPunct="1">
        <a:defRPr sz="8500" kern="1200">
          <a:solidFill>
            <a:schemeClr val="tx1"/>
          </a:solidFill>
          <a:latin typeface="+mn-lt"/>
          <a:ea typeface="+mn-ea"/>
          <a:cs typeface="+mn-cs"/>
        </a:defRPr>
      </a:lvl6pPr>
      <a:lvl7pPr marL="12895229" algn="l" defTabSz="4298410" rtl="0" eaLnBrk="1" latinLnBrk="0" hangingPunct="1">
        <a:defRPr sz="8500" kern="1200">
          <a:solidFill>
            <a:schemeClr val="tx1"/>
          </a:solidFill>
          <a:latin typeface="+mn-lt"/>
          <a:ea typeface="+mn-ea"/>
          <a:cs typeface="+mn-cs"/>
        </a:defRPr>
      </a:lvl7pPr>
      <a:lvl8pPr marL="15044432" algn="l" defTabSz="4298410" rtl="0" eaLnBrk="1" latinLnBrk="0" hangingPunct="1">
        <a:defRPr sz="8500" kern="1200">
          <a:solidFill>
            <a:schemeClr val="tx1"/>
          </a:solidFill>
          <a:latin typeface="+mn-lt"/>
          <a:ea typeface="+mn-ea"/>
          <a:cs typeface="+mn-cs"/>
        </a:defRPr>
      </a:lvl8pPr>
      <a:lvl9pPr marL="17193637" algn="l" defTabSz="4298410" rtl="0" eaLnBrk="1" latinLnBrk="0" hangingPunct="1">
        <a:defRPr sz="85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s://www.google.ae/url?sa=t&amp;rct=j&amp;q=&amp;esrc=s&amp;source=web&amp;cd=12&amp;cad=rja&amp;uact=8&amp;ved=0CCIQFjABOAo&amp;url=http://univ-biskra.dz/rem/n10/6.pdf&amp;ei=ql1fVKf6ILOu7AbdqoDIDQ&amp;usg=AFQjCNEBErSNr_rZHqwxlfYQEcuPaNBBLA" TargetMode="External"/><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1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5" name="Text Placeholder 334"/>
          <p:cNvSpPr>
            <a:spLocks noGrp="1"/>
          </p:cNvSpPr>
          <p:nvPr>
            <p:ph type="body" sz="quarter" idx="11"/>
          </p:nvPr>
        </p:nvSpPr>
        <p:spPr>
          <a:xfrm>
            <a:off x="529522" y="13274570"/>
            <a:ext cx="14287866" cy="1824378"/>
          </a:xfrm>
        </p:spPr>
        <p:txBody>
          <a:bodyPr/>
          <a:lstStyle/>
          <a:p>
            <a:pPr rtl="1"/>
            <a:r>
              <a:rPr lang="ar-SA" sz="6000" dirty="0" smtClean="0">
                <a:solidFill>
                  <a:srgbClr val="FF0000"/>
                </a:solidFill>
                <a:cs typeface="Traditional Arabic" pitchFamily="2" charset="-78"/>
              </a:rPr>
              <a:t> </a:t>
            </a:r>
            <a:endParaRPr lang="fr-FR" sz="8000" dirty="0" smtClean="0">
              <a:solidFill>
                <a:srgbClr val="FF0000"/>
              </a:solidFill>
              <a:cs typeface="Traditional Arabic" pitchFamily="2" charset="-78"/>
            </a:endParaRPr>
          </a:p>
          <a:p>
            <a:endParaRPr lang="en-US" dirty="0"/>
          </a:p>
        </p:txBody>
      </p:sp>
      <p:sp>
        <p:nvSpPr>
          <p:cNvPr id="339" name="Text Placeholder 338"/>
          <p:cNvSpPr>
            <a:spLocks noGrp="1"/>
          </p:cNvSpPr>
          <p:nvPr>
            <p:ph type="body" sz="quarter" idx="25"/>
          </p:nvPr>
        </p:nvSpPr>
        <p:spPr>
          <a:xfrm>
            <a:off x="15336775" y="6922518"/>
            <a:ext cx="14287682" cy="1104181"/>
          </a:xfrm>
        </p:spPr>
        <p:txBody>
          <a:bodyPr/>
          <a:lstStyle/>
          <a:p>
            <a:pPr algn="l"/>
            <a:r>
              <a:rPr lang="ar-SA" sz="5400" smtClean="0">
                <a:cs typeface="Traditional Arabic" pitchFamily="2" charset="-78"/>
              </a:rPr>
              <a:t> </a:t>
            </a:r>
            <a:r>
              <a:rPr lang="fr-FR" sz="6000" smtClean="0">
                <a:cs typeface="Traditional Arabic" pitchFamily="2" charset="-78"/>
              </a:rPr>
              <a:t>:</a:t>
            </a:r>
            <a:endParaRPr lang="fr-FR" sz="6000" dirty="0" smtClean="0">
              <a:cs typeface="Traditional Arabic" pitchFamily="2" charset="-78"/>
            </a:endParaRPr>
          </a:p>
        </p:txBody>
      </p:sp>
      <p:sp>
        <p:nvSpPr>
          <p:cNvPr id="341" name="Text Placeholder 340"/>
          <p:cNvSpPr>
            <a:spLocks noGrp="1"/>
          </p:cNvSpPr>
          <p:nvPr>
            <p:ph type="body" sz="quarter" idx="27"/>
          </p:nvPr>
        </p:nvSpPr>
        <p:spPr>
          <a:xfrm>
            <a:off x="636213" y="7346731"/>
            <a:ext cx="14283756" cy="7087357"/>
          </a:xfrm>
        </p:spPr>
        <p:txBody>
          <a:bodyPr/>
          <a:lstStyle/>
          <a:p>
            <a:pPr rtl="1"/>
            <a:r>
              <a:rPr lang="ar-SA" sz="4800" dirty="0" smtClean="0">
                <a:solidFill>
                  <a:srgbClr val="FF0000"/>
                </a:solidFill>
              </a:rPr>
              <a:t>04- أهداف الدراسة</a:t>
            </a:r>
            <a:endParaRPr lang="ar-SA" sz="4800" dirty="0" smtClean="0">
              <a:cs typeface="Traditional Arabic" pitchFamily="2" charset="-78"/>
            </a:endParaRPr>
          </a:p>
          <a:p>
            <a:pPr rtl="1"/>
            <a:r>
              <a:rPr lang="ar-SA" sz="4800" dirty="0" smtClean="0">
                <a:solidFill>
                  <a:srgbClr val="FF0000"/>
                </a:solidFill>
                <a:latin typeface="Traditional Arabic" pitchFamily="18" charset="-78"/>
                <a:cs typeface="Traditional Arabic" pitchFamily="18" charset="-78"/>
              </a:rPr>
              <a:t> </a:t>
            </a:r>
            <a:endParaRPr lang="ar-SA" sz="4800" dirty="0" smtClean="0"/>
          </a:p>
          <a:p>
            <a:pPr rtl="1"/>
            <a:endParaRPr lang="ar-SA" sz="4800" dirty="0" smtClean="0"/>
          </a:p>
          <a:p>
            <a:pPr rtl="1"/>
            <a:endParaRPr lang="fr-FR" sz="4800" dirty="0" smtClean="0"/>
          </a:p>
          <a:p>
            <a:pPr algn="r" rtl="1"/>
            <a:endParaRPr lang="ar-DZ" sz="6000" dirty="0" smtClean="0">
              <a:cs typeface="Traditional Arabic" pitchFamily="2" charset="-78"/>
            </a:endParaRPr>
          </a:p>
          <a:p>
            <a:endParaRPr lang="ar-DZ" sz="6000" dirty="0" smtClean="0">
              <a:cs typeface="Traditional Arabic" pitchFamily="2" charset="-78"/>
            </a:endParaRPr>
          </a:p>
          <a:p>
            <a:endParaRPr lang="en-US" sz="6000" dirty="0">
              <a:cs typeface="Traditional Arabic" pitchFamily="2" charset="-78"/>
            </a:endParaRPr>
          </a:p>
        </p:txBody>
      </p:sp>
      <p:sp>
        <p:nvSpPr>
          <p:cNvPr id="346" name="Text Placeholder 345"/>
          <p:cNvSpPr>
            <a:spLocks noGrp="1"/>
          </p:cNvSpPr>
          <p:nvPr>
            <p:ph type="body" sz="quarter" idx="96"/>
          </p:nvPr>
        </p:nvSpPr>
        <p:spPr>
          <a:xfrm>
            <a:off x="529522" y="14535809"/>
            <a:ext cx="13759735" cy="1767932"/>
          </a:xfrm>
        </p:spPr>
        <p:txBody>
          <a:bodyPr/>
          <a:lstStyle/>
          <a:p>
            <a:pPr rtl="1"/>
            <a:endParaRPr lang="ar-SA" dirty="0" smtClean="0"/>
          </a:p>
          <a:p>
            <a:endParaRPr lang="ar-SA" dirty="0" smtClean="0"/>
          </a:p>
          <a:p>
            <a:endParaRPr lang="ar-SA" dirty="0" smtClean="0"/>
          </a:p>
          <a:p>
            <a:endParaRPr lang="ar-SA" dirty="0" smtClean="0"/>
          </a:p>
          <a:p>
            <a:endParaRPr lang="ar-SA" dirty="0" smtClean="0"/>
          </a:p>
          <a:p>
            <a:endParaRPr lang="ar-SA" dirty="0" smtClean="0"/>
          </a:p>
          <a:p>
            <a:endParaRPr lang="ar-SA" dirty="0" smtClean="0"/>
          </a:p>
          <a:p>
            <a:endParaRPr lang="ar-SA" dirty="0" smtClean="0"/>
          </a:p>
          <a:p>
            <a:endParaRPr lang="en-US" dirty="0"/>
          </a:p>
        </p:txBody>
      </p:sp>
      <p:sp>
        <p:nvSpPr>
          <p:cNvPr id="383" name="Text Placeholder 382"/>
          <p:cNvSpPr>
            <a:spLocks noGrp="1"/>
          </p:cNvSpPr>
          <p:nvPr>
            <p:ph type="body" sz="quarter" idx="150"/>
          </p:nvPr>
        </p:nvSpPr>
        <p:spPr>
          <a:xfrm>
            <a:off x="5959366" y="0"/>
            <a:ext cx="14110940" cy="2144110"/>
          </a:xfrm>
        </p:spPr>
        <p:txBody>
          <a:bodyPr>
            <a:normAutofit fontScale="55000" lnSpcReduction="20000"/>
          </a:bodyPr>
          <a:lstStyle/>
          <a:p>
            <a:pPr rtl="1"/>
            <a:endParaRPr lang="fr-FR" sz="8700" b="1" dirty="0" smtClean="0"/>
          </a:p>
          <a:p>
            <a:pPr rtl="1"/>
            <a:r>
              <a:rPr lang="ar-SA" sz="8700" b="1" dirty="0" smtClean="0"/>
              <a:t>جامعة قاصدي مرباح - ورقلة -                                       </a:t>
            </a:r>
          </a:p>
          <a:p>
            <a:pPr rtl="1"/>
            <a:r>
              <a:rPr lang="ar-SA" sz="8700" b="1" dirty="0" smtClean="0"/>
              <a:t> كلية العلوم الاقتصادية </a:t>
            </a:r>
            <a:r>
              <a:rPr lang="ar-SA" sz="8700" b="1" dirty="0" err="1" smtClean="0"/>
              <a:t>و</a:t>
            </a:r>
            <a:r>
              <a:rPr lang="ar-SA" sz="8700" b="1" dirty="0" smtClean="0"/>
              <a:t> العلوم التجارية وعلوم</a:t>
            </a:r>
            <a:r>
              <a:rPr lang="ar-DZ" sz="8700" b="1" dirty="0" smtClean="0"/>
              <a:t>  التسيير   </a:t>
            </a:r>
            <a:r>
              <a:rPr lang="ar-SA" sz="8700" b="1" dirty="0" smtClean="0"/>
              <a:t>   </a:t>
            </a:r>
            <a:endParaRPr lang="en-US" sz="8700" b="1" dirty="0" smtClean="0"/>
          </a:p>
          <a:p>
            <a:endParaRPr lang="ar-DZ" b="1" dirty="0" smtClean="0"/>
          </a:p>
        </p:txBody>
      </p:sp>
      <p:sp>
        <p:nvSpPr>
          <p:cNvPr id="384" name="Text Placeholder 383"/>
          <p:cNvSpPr>
            <a:spLocks noGrp="1"/>
          </p:cNvSpPr>
          <p:nvPr>
            <p:ph type="body" sz="quarter" idx="151"/>
          </p:nvPr>
        </p:nvSpPr>
        <p:spPr>
          <a:xfrm>
            <a:off x="796507" y="3247697"/>
            <a:ext cx="28816873" cy="1923392"/>
          </a:xfrm>
        </p:spPr>
        <p:txBody>
          <a:bodyPr>
            <a:normAutofit fontScale="25000" lnSpcReduction="20000"/>
          </a:bodyPr>
          <a:lstStyle/>
          <a:p>
            <a:pPr algn="r" rtl="1"/>
            <a:endParaRPr lang="ar-SA" sz="21600" b="1" dirty="0" smtClean="0"/>
          </a:p>
          <a:p>
            <a:pPr algn="r" rtl="1"/>
            <a:r>
              <a:rPr lang="ar-DZ" sz="21600" b="1" dirty="0" smtClean="0"/>
              <a:t>من إعداد الطالبة : </a:t>
            </a:r>
            <a:r>
              <a:rPr lang="ar-SA" sz="21600" b="1" dirty="0" smtClean="0"/>
              <a:t>حليمة سويقات                                                           ت</a:t>
            </a:r>
            <a:r>
              <a:rPr lang="ar-DZ" sz="21600" b="1" dirty="0" err="1" smtClean="0"/>
              <a:t>حت</a:t>
            </a:r>
            <a:r>
              <a:rPr lang="ar-DZ" sz="21600" b="1" dirty="0" smtClean="0"/>
              <a:t> إشراف  :</a:t>
            </a:r>
            <a:r>
              <a:rPr lang="ar-SA" sz="21600" b="1" dirty="0" smtClean="0"/>
              <a:t> رشيد </a:t>
            </a:r>
            <a:r>
              <a:rPr lang="ar-SA" sz="21600" b="1" dirty="0" err="1" smtClean="0"/>
              <a:t>مناصرية</a:t>
            </a:r>
            <a:r>
              <a:rPr lang="ar-SA" sz="21600" b="1" dirty="0" smtClean="0"/>
              <a:t> </a:t>
            </a:r>
            <a:endParaRPr lang="fr-FR" sz="21600" b="1" dirty="0" smtClean="0"/>
          </a:p>
          <a:p>
            <a:r>
              <a:rPr lang="ar-DZ" b="1" dirty="0" smtClean="0"/>
              <a:t> </a:t>
            </a:r>
            <a:endParaRPr lang="en-US" b="1" dirty="0" smtClean="0"/>
          </a:p>
          <a:p>
            <a:endParaRPr lang="en-US" dirty="0"/>
          </a:p>
        </p:txBody>
      </p:sp>
      <p:sp>
        <p:nvSpPr>
          <p:cNvPr id="385" name="Text Placeholder 384"/>
          <p:cNvSpPr>
            <a:spLocks noGrp="1"/>
          </p:cNvSpPr>
          <p:nvPr>
            <p:ph type="body" sz="quarter" idx="153"/>
          </p:nvPr>
        </p:nvSpPr>
        <p:spPr>
          <a:xfrm>
            <a:off x="3703135" y="369332"/>
            <a:ext cx="24296423" cy="2878365"/>
          </a:xfrm>
        </p:spPr>
        <p:txBody>
          <a:bodyPr>
            <a:normAutofit fontScale="25000" lnSpcReduction="20000"/>
          </a:bodyPr>
          <a:lstStyle/>
          <a:p>
            <a:pPr rtl="1"/>
            <a:r>
              <a:rPr lang="ar-SA" b="1" dirty="0" smtClean="0"/>
              <a:t>  -</a:t>
            </a:r>
          </a:p>
          <a:p>
            <a:pPr rtl="1"/>
            <a:endParaRPr lang="ar-SA" dirty="0" smtClean="0"/>
          </a:p>
          <a:p>
            <a:pPr rtl="1"/>
            <a:endParaRPr lang="ar-SA" b="1" dirty="0" smtClean="0">
              <a:solidFill>
                <a:srgbClr val="FF0000"/>
              </a:solidFill>
            </a:endParaRPr>
          </a:p>
          <a:p>
            <a:pPr rtl="1"/>
            <a:endParaRPr lang="fr-FR" b="1" dirty="0" smtClean="0">
              <a:solidFill>
                <a:srgbClr val="FF0000"/>
              </a:solidFill>
            </a:endParaRPr>
          </a:p>
          <a:p>
            <a:pPr rtl="1"/>
            <a:endParaRPr lang="fr-FR" b="1" dirty="0" smtClean="0">
              <a:solidFill>
                <a:srgbClr val="FF0000"/>
              </a:solidFill>
            </a:endParaRPr>
          </a:p>
          <a:p>
            <a:pPr rtl="1"/>
            <a:r>
              <a:rPr lang="ar-SA" b="1" dirty="0" smtClean="0">
                <a:solidFill>
                  <a:srgbClr val="FF0000"/>
                </a:solidFill>
              </a:rPr>
              <a:t> </a:t>
            </a:r>
            <a:r>
              <a:rPr lang="ar-SA" sz="24000" b="1" dirty="0" smtClean="0">
                <a:solidFill>
                  <a:srgbClr val="FF0000"/>
                </a:solidFill>
              </a:rPr>
              <a:t>تكنولوجيا المعلومات والاتصال وأهميتها في تعزيز إدارة علاقات الزبائن في </a:t>
            </a:r>
            <a:r>
              <a:rPr lang="fr-FR" sz="24000" b="1" dirty="0" smtClean="0">
                <a:solidFill>
                  <a:srgbClr val="FF0000"/>
                </a:solidFill>
              </a:rPr>
              <a:t> </a:t>
            </a:r>
            <a:r>
              <a:rPr lang="ar-SA" sz="24000" b="1" dirty="0" smtClean="0">
                <a:solidFill>
                  <a:srgbClr val="FF0000"/>
                </a:solidFill>
              </a:rPr>
              <a:t>المؤسسة الخدمية  </a:t>
            </a:r>
            <a:endParaRPr lang="fr-FR" sz="24000" b="1" dirty="0" smtClean="0">
              <a:solidFill>
                <a:srgbClr val="FF0000"/>
              </a:solidFill>
            </a:endParaRPr>
          </a:p>
          <a:p>
            <a:pPr rtl="1"/>
            <a:r>
              <a:rPr lang="ar-DZ" sz="24000" b="1" dirty="0" smtClean="0">
                <a:solidFill>
                  <a:srgbClr val="FF0000"/>
                </a:solidFill>
              </a:rPr>
              <a:t>دراسة حالة مؤسسة اتصالات الجزائر بولاية –</a:t>
            </a:r>
            <a:r>
              <a:rPr lang="ar-DZ" sz="24000" b="1" dirty="0" err="1" smtClean="0">
                <a:solidFill>
                  <a:srgbClr val="FF0000"/>
                </a:solidFill>
              </a:rPr>
              <a:t>ورقلة</a:t>
            </a:r>
            <a:r>
              <a:rPr lang="ar-DZ" sz="24000" b="1" dirty="0" smtClean="0">
                <a:solidFill>
                  <a:srgbClr val="FF0000"/>
                </a:solidFill>
              </a:rPr>
              <a:t>-</a:t>
            </a:r>
            <a:r>
              <a:rPr lang="ar-SA" sz="24000" b="1" dirty="0" smtClean="0">
                <a:solidFill>
                  <a:srgbClr val="FF0000"/>
                </a:solidFill>
              </a:rPr>
              <a:t>   </a:t>
            </a:r>
            <a:endParaRPr lang="ar-DZ" sz="24000" b="1" dirty="0" smtClean="0">
              <a:solidFill>
                <a:srgbClr val="FF0000"/>
              </a:solidFill>
            </a:endParaRPr>
          </a:p>
          <a:p>
            <a:pPr rtl="1"/>
            <a:endParaRPr lang="fr-FR" sz="19200" dirty="0" smtClean="0"/>
          </a:p>
        </p:txBody>
      </p:sp>
      <p:sp>
        <p:nvSpPr>
          <p:cNvPr id="6148" name="Rectangle 4"/>
          <p:cNvSpPr>
            <a:spLocks noChangeArrowheads="1"/>
          </p:cNvSpPr>
          <p:nvPr/>
        </p:nvSpPr>
        <p:spPr bwMode="auto">
          <a:xfrm>
            <a:off x="0" y="0"/>
            <a:ext cx="641522" cy="892552"/>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1" eaLnBrk="1" fontAlgn="base" latinLnBrk="0" hangingPunct="1">
              <a:lnSpc>
                <a:spcPct val="100000"/>
              </a:lnSpc>
              <a:spcBef>
                <a:spcPct val="0"/>
              </a:spcBef>
              <a:spcAft>
                <a:spcPct val="0"/>
              </a:spcAft>
              <a:buClrTx/>
              <a:buSzTx/>
              <a:buFontTx/>
              <a:buNone/>
              <a:tabLst>
                <a:tab pos="2355850" algn="l"/>
              </a:tabLst>
            </a:pPr>
            <a:r>
              <a:rPr kumimoji="0" lang="ar-SA" sz="1600" b="0" i="0" u="none" strike="noStrike" cap="none" normalizeH="0" baseline="0" dirty="0" smtClean="0">
                <a:ln>
                  <a:noFill/>
                </a:ln>
                <a:solidFill>
                  <a:schemeClr val="tx1"/>
                </a:solidFill>
                <a:effectLst/>
                <a:latin typeface="Arial" pitchFamily="34" charset="0"/>
                <a:ea typeface="Times New Roman" pitchFamily="18" charset="0"/>
                <a:cs typeface="Traditional Arabic" pitchFamily="2" charset="-78"/>
              </a:rPr>
              <a:t>للبنك. </a:t>
            </a:r>
            <a:endParaRPr kumimoji="0" lang="fr-FR" sz="47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2355850" algn="l"/>
              </a:tabLst>
            </a:pPr>
            <a:r>
              <a:rPr kumimoji="0" lang="fr-FR" sz="1800" b="0" i="0" u="none" strike="noStrike" cap="none" normalizeH="0" baseline="0" dirty="0" smtClean="0">
                <a:ln>
                  <a:noFill/>
                </a:ln>
                <a:solidFill>
                  <a:schemeClr val="tx1"/>
                </a:solidFill>
                <a:effectLst/>
                <a:latin typeface="Arial" pitchFamily="34" charset="0"/>
                <a:cs typeface="Arial" pitchFamily="34" charset="0"/>
              </a:rPr>
              <a:t/>
            </a:r>
            <a:br>
              <a:rPr kumimoji="0" lang="fr-FR" sz="1800" b="0" i="0" u="none" strike="noStrike" cap="none" normalizeH="0" baseline="0" dirty="0" smtClean="0">
                <a:ln>
                  <a:noFill/>
                </a:ln>
                <a:solidFill>
                  <a:schemeClr val="tx1"/>
                </a:solidFill>
                <a:effectLst/>
                <a:latin typeface="Arial" pitchFamily="34" charset="0"/>
                <a:cs typeface="Arial" pitchFamily="34" charset="0"/>
              </a:rPr>
            </a:br>
            <a:endParaRPr kumimoji="0" lang="fr-FR"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27" name="Espace réservé du texte 26"/>
          <p:cNvSpPr>
            <a:spLocks noGrp="1"/>
          </p:cNvSpPr>
          <p:nvPr>
            <p:ph type="body" sz="quarter" idx="20"/>
          </p:nvPr>
        </p:nvSpPr>
        <p:spPr>
          <a:xfrm>
            <a:off x="628611" y="13274569"/>
            <a:ext cx="14291358" cy="1104181"/>
          </a:xfrm>
        </p:spPr>
        <p:txBody>
          <a:bodyPr/>
          <a:lstStyle/>
          <a:p>
            <a:r>
              <a:rPr lang="ar-SA" sz="6000" u="none" dirty="0" smtClean="0">
                <a:solidFill>
                  <a:srgbClr val="FF0000"/>
                </a:solidFill>
                <a:cs typeface="Traditional Arabic" pitchFamily="2" charset="-78"/>
              </a:rPr>
              <a:t> </a:t>
            </a:r>
            <a:r>
              <a:rPr lang="ar-SA" sz="4400" dirty="0" smtClean="0">
                <a:solidFill>
                  <a:srgbClr val="FF0000"/>
                </a:solidFill>
                <a:cs typeface="Traditional Arabic" pitchFamily="2" charset="-78"/>
              </a:rPr>
              <a:t> </a:t>
            </a:r>
            <a:r>
              <a:rPr lang="ar-SA" sz="6000" dirty="0" smtClean="0">
                <a:solidFill>
                  <a:srgbClr val="FF0000"/>
                </a:solidFill>
                <a:cs typeface="Traditional Arabic" pitchFamily="2" charset="-78"/>
              </a:rPr>
              <a:t>-05- </a:t>
            </a:r>
            <a:r>
              <a:rPr lang="ar-SA" sz="6000" dirty="0" err="1" smtClean="0">
                <a:solidFill>
                  <a:srgbClr val="FF0000"/>
                </a:solidFill>
                <a:cs typeface="Traditional Arabic" pitchFamily="2" charset="-78"/>
              </a:rPr>
              <a:t>اهمية</a:t>
            </a:r>
            <a:r>
              <a:rPr lang="ar-SA" sz="6000" dirty="0" smtClean="0">
                <a:solidFill>
                  <a:srgbClr val="FF0000"/>
                </a:solidFill>
                <a:cs typeface="Traditional Arabic" pitchFamily="2" charset="-78"/>
              </a:rPr>
              <a:t> الدراسة </a:t>
            </a:r>
            <a:endParaRPr lang="fr-FR" sz="6000" dirty="0" smtClean="0">
              <a:solidFill>
                <a:srgbClr val="FF0000"/>
              </a:solidFill>
            </a:endParaRPr>
          </a:p>
        </p:txBody>
      </p:sp>
      <p:sp>
        <p:nvSpPr>
          <p:cNvPr id="23" name="Espace réservé du texte 22"/>
          <p:cNvSpPr>
            <a:spLocks noGrp="1"/>
          </p:cNvSpPr>
          <p:nvPr>
            <p:ph type="body" sz="quarter" idx="29"/>
          </p:nvPr>
        </p:nvSpPr>
        <p:spPr>
          <a:xfrm>
            <a:off x="14919969" y="15507172"/>
            <a:ext cx="14276605" cy="4105131"/>
          </a:xfrm>
        </p:spPr>
        <p:txBody>
          <a:bodyPr/>
          <a:lstStyle/>
          <a:p>
            <a:endParaRPr lang="ar-SA" sz="6000" dirty="0" smtClean="0">
              <a:solidFill>
                <a:srgbClr val="FF0000"/>
              </a:solidFill>
              <a:cs typeface="Traditional Arabic" pitchFamily="2" charset="-78"/>
            </a:endParaRPr>
          </a:p>
          <a:p>
            <a:r>
              <a:rPr lang="ar-SA" sz="6000" dirty="0" smtClean="0">
                <a:solidFill>
                  <a:srgbClr val="FF0000"/>
                </a:solidFill>
                <a:cs typeface="Traditional Arabic" pitchFamily="2" charset="-78"/>
              </a:rPr>
              <a:t>-01- إشكالية البحث:</a:t>
            </a:r>
          </a:p>
          <a:p>
            <a:endParaRPr lang="fr-FR" sz="6000" dirty="0" smtClean="0">
              <a:solidFill>
                <a:srgbClr val="FF0000"/>
              </a:solidFill>
              <a:cs typeface="Traditional Arabic" pitchFamily="2" charset="-78"/>
            </a:endParaRPr>
          </a:p>
          <a:p>
            <a:endParaRPr lang="fr-FR" dirty="0">
              <a:solidFill>
                <a:srgbClr val="FF0000"/>
              </a:solidFill>
            </a:endParaRPr>
          </a:p>
        </p:txBody>
      </p:sp>
      <p:sp>
        <p:nvSpPr>
          <p:cNvPr id="24" name="Espace réservé du texte 23"/>
          <p:cNvSpPr>
            <a:spLocks noGrp="1"/>
          </p:cNvSpPr>
          <p:nvPr>
            <p:ph type="body" sz="quarter" idx="30"/>
          </p:nvPr>
        </p:nvSpPr>
        <p:spPr>
          <a:xfrm>
            <a:off x="15357254" y="21259365"/>
            <a:ext cx="14283756" cy="41571075"/>
          </a:xfrm>
        </p:spPr>
        <p:txBody>
          <a:bodyPr/>
          <a:lstStyle/>
          <a:p>
            <a:pPr algn="ctr" rtl="1"/>
            <a:r>
              <a:rPr lang="ar-SA" sz="4400" b="1" u="sng" dirty="0" smtClean="0">
                <a:solidFill>
                  <a:srgbClr val="FF0000"/>
                </a:solidFill>
              </a:rPr>
              <a:t>الأسئلة الفرعية</a:t>
            </a:r>
            <a:endParaRPr lang="fr-FR" sz="4400" dirty="0" smtClean="0">
              <a:solidFill>
                <a:srgbClr val="FF0000"/>
              </a:solidFill>
            </a:endParaRPr>
          </a:p>
          <a:p>
            <a:pPr algn="ctr" rtl="1"/>
            <a:r>
              <a:rPr lang="ar-SA" sz="4400" dirty="0" smtClean="0"/>
              <a:t> </a:t>
            </a:r>
          </a:p>
          <a:p>
            <a:pPr algn="r" rtl="1"/>
            <a:endParaRPr lang="ar-SA" sz="4400" b="1" dirty="0" smtClean="0">
              <a:latin typeface="Traditional Arabic" pitchFamily="18" charset="-78"/>
              <a:cs typeface="Traditional Arabic" pitchFamily="2" charset="-78"/>
            </a:endParaRPr>
          </a:p>
          <a:p>
            <a:pPr algn="r" rtl="1"/>
            <a:endParaRPr lang="ar-SA" sz="4400" dirty="0" smtClean="0"/>
          </a:p>
          <a:p>
            <a:pPr rtl="1"/>
            <a:r>
              <a:rPr lang="ar-SA" sz="4400" dirty="0" smtClean="0"/>
              <a:t> </a:t>
            </a:r>
          </a:p>
          <a:p>
            <a:pPr rtl="1"/>
            <a:endParaRPr lang="fr-FR" sz="4400" i="1" dirty="0" smtClean="0"/>
          </a:p>
          <a:p>
            <a:pPr rtl="1"/>
            <a:endParaRPr lang="ar-SA" sz="4400" dirty="0" smtClean="0"/>
          </a:p>
          <a:p>
            <a:pPr rtl="1"/>
            <a:endParaRPr lang="fr-FR" sz="4400" dirty="0" smtClean="0"/>
          </a:p>
          <a:p>
            <a:pPr algn="ctr" rtl="1"/>
            <a:r>
              <a:rPr lang="ar-SA" sz="5400" u="sng" dirty="0" smtClean="0">
                <a:solidFill>
                  <a:srgbClr val="FF0000"/>
                </a:solidFill>
              </a:rPr>
              <a:t>- 02- فرضيات البحث</a:t>
            </a:r>
            <a:endParaRPr lang="ar-DZ" sz="5400" dirty="0" smtClean="0">
              <a:cs typeface="Traditional Arabic" pitchFamily="2" charset="-78"/>
            </a:endParaRPr>
          </a:p>
          <a:p>
            <a:pPr algn="r" rtl="1"/>
            <a:endParaRPr lang="ar-SA" sz="5400" dirty="0" smtClean="0">
              <a:cs typeface="Traditional Arabic" pitchFamily="2" charset="-78"/>
            </a:endParaRPr>
          </a:p>
          <a:p>
            <a:pPr algn="r" rtl="1"/>
            <a:endParaRPr lang="ar-DZ" sz="5400" dirty="0" smtClean="0">
              <a:cs typeface="Traditional Arabic" pitchFamily="2" charset="-78"/>
            </a:endParaRPr>
          </a:p>
          <a:p>
            <a:pPr algn="r" rtl="1"/>
            <a:endParaRPr lang="ar-SA" sz="4400" b="1" dirty="0" smtClean="0">
              <a:latin typeface="Traditional Arabic" pitchFamily="18" charset="-78"/>
              <a:cs typeface="Traditional Arabic" pitchFamily="2" charset="-78"/>
            </a:endParaRPr>
          </a:p>
          <a:p>
            <a:pPr algn="r" rtl="1"/>
            <a:endParaRPr lang="ar-SA" sz="4400" b="1" dirty="0" smtClean="0">
              <a:latin typeface="Traditional Arabic" pitchFamily="18" charset="-78"/>
              <a:cs typeface="Traditional Arabic" pitchFamily="2" charset="-78"/>
            </a:endParaRPr>
          </a:p>
          <a:p>
            <a:pPr algn="r" rtl="1"/>
            <a:endParaRPr lang="ar-SA" sz="4400" b="1" dirty="0" smtClean="0">
              <a:latin typeface="Traditional Arabic" pitchFamily="18" charset="-78"/>
              <a:cs typeface="Traditional Arabic" pitchFamily="2" charset="-78"/>
            </a:endParaRPr>
          </a:p>
          <a:p>
            <a:pPr algn="r" rtl="1"/>
            <a:endParaRPr lang="ar-SA" sz="4400" b="1" dirty="0" smtClean="0">
              <a:latin typeface="Traditional Arabic" pitchFamily="18" charset="-78"/>
              <a:cs typeface="Traditional Arabic" pitchFamily="2" charset="-78"/>
            </a:endParaRPr>
          </a:p>
          <a:p>
            <a:pPr algn="ctr" rtl="1"/>
            <a:r>
              <a:rPr lang="ar-SA" sz="4400" b="1" dirty="0" smtClean="0">
                <a:solidFill>
                  <a:srgbClr val="FF0000"/>
                </a:solidFill>
                <a:latin typeface="Traditional Arabic" pitchFamily="18" charset="-78"/>
                <a:cs typeface="Traditional Arabic" pitchFamily="18" charset="-78"/>
              </a:rPr>
              <a:t>-</a:t>
            </a:r>
            <a:r>
              <a:rPr lang="ar-SA" sz="4400" b="1" u="sng" dirty="0" smtClean="0">
                <a:solidFill>
                  <a:srgbClr val="FF0000"/>
                </a:solidFill>
                <a:latin typeface="Traditional Arabic" pitchFamily="18" charset="-78"/>
                <a:cs typeface="Traditional Arabic" pitchFamily="18" charset="-78"/>
              </a:rPr>
              <a:t> 03- مبررات اختيار الموضوع </a:t>
            </a:r>
            <a:endParaRPr lang="ar-SA" sz="4400" b="1" u="sng" dirty="0" smtClean="0">
              <a:solidFill>
                <a:srgbClr val="FF0000"/>
              </a:solidFill>
            </a:endParaRPr>
          </a:p>
          <a:p>
            <a:pPr algn="r" rtl="1"/>
            <a:endParaRPr lang="ar-SA" sz="4400" b="1" dirty="0" smtClean="0">
              <a:latin typeface="Traditional Arabic" pitchFamily="18" charset="-78"/>
              <a:cs typeface="Traditional Arabic" pitchFamily="2" charset="-78"/>
            </a:endParaRPr>
          </a:p>
          <a:p>
            <a:pPr algn="r" rtl="1"/>
            <a:endParaRPr lang="ar-SA" sz="4400" b="1" dirty="0" smtClean="0">
              <a:latin typeface="Traditional Arabic" pitchFamily="18" charset="-78"/>
              <a:cs typeface="Traditional Arabic" pitchFamily="2" charset="-78"/>
            </a:endParaRPr>
          </a:p>
          <a:p>
            <a:pPr algn="r" rtl="1"/>
            <a:endParaRPr lang="ar-SA" sz="4400" b="1" dirty="0" smtClean="0">
              <a:latin typeface="Traditional Arabic" pitchFamily="18" charset="-78"/>
              <a:cs typeface="Traditional Arabic" pitchFamily="2" charset="-78"/>
            </a:endParaRPr>
          </a:p>
          <a:p>
            <a:pPr algn="r" rtl="1"/>
            <a:endParaRPr lang="ar-SA" sz="4400" b="1" dirty="0" smtClean="0">
              <a:latin typeface="Traditional Arabic" pitchFamily="18" charset="-78"/>
              <a:cs typeface="Traditional Arabic" pitchFamily="2" charset="-78"/>
            </a:endParaRPr>
          </a:p>
          <a:p>
            <a:pPr algn="r" rtl="1"/>
            <a:endParaRPr lang="ar-SA" sz="4400" b="1" dirty="0" smtClean="0">
              <a:latin typeface="Traditional Arabic" pitchFamily="18" charset="-78"/>
              <a:cs typeface="Traditional Arabic" pitchFamily="2" charset="-78"/>
            </a:endParaRPr>
          </a:p>
          <a:p>
            <a:pPr algn="r" rtl="1"/>
            <a:endParaRPr lang="ar-SA" sz="4400" b="1" dirty="0" smtClean="0">
              <a:latin typeface="Traditional Arabic" pitchFamily="18" charset="-78"/>
              <a:cs typeface="Traditional Arabic" pitchFamily="2" charset="-78"/>
            </a:endParaRPr>
          </a:p>
          <a:p>
            <a:pPr algn="r" rtl="1"/>
            <a:endParaRPr lang="ar-SA" sz="4400" b="1" dirty="0" smtClean="0">
              <a:latin typeface="Traditional Arabic" pitchFamily="18" charset="-78"/>
              <a:cs typeface="Traditional Arabic" pitchFamily="2" charset="-78"/>
            </a:endParaRPr>
          </a:p>
          <a:p>
            <a:pPr algn="r" rtl="1"/>
            <a:endParaRPr lang="ar-SA" sz="4400" b="1" dirty="0" smtClean="0">
              <a:latin typeface="Traditional Arabic" pitchFamily="18" charset="-78"/>
              <a:cs typeface="Traditional Arabic" pitchFamily="2" charset="-78"/>
            </a:endParaRPr>
          </a:p>
          <a:p>
            <a:pPr algn="r" rtl="1"/>
            <a:r>
              <a:rPr lang="ar-SA" sz="4400" b="1" dirty="0" smtClean="0">
                <a:latin typeface="Traditional Arabic" pitchFamily="18" charset="-78"/>
                <a:cs typeface="Traditional Arabic" pitchFamily="2" charset="-78"/>
              </a:rPr>
              <a:t> </a:t>
            </a:r>
            <a:endParaRPr lang="fr-FR" sz="4400" dirty="0" smtClean="0"/>
          </a:p>
          <a:p>
            <a:pPr algn="ctr" rtl="1"/>
            <a:r>
              <a:rPr lang="ar-SA" sz="6000" b="1" dirty="0" smtClean="0">
                <a:solidFill>
                  <a:srgbClr val="FF0000"/>
                </a:solidFill>
              </a:rPr>
              <a:t> </a:t>
            </a:r>
            <a:endParaRPr lang="fr-FR" sz="4400" dirty="0" smtClean="0"/>
          </a:p>
          <a:p>
            <a:pPr algn="r" rtl="1"/>
            <a:endParaRPr lang="fr-FR" sz="4000" dirty="0" smtClean="0">
              <a:cs typeface="Traditional Arabic" pitchFamily="2" charset="-78"/>
            </a:endParaRPr>
          </a:p>
          <a:p>
            <a:pPr algn="r" rtl="1"/>
            <a:endParaRPr lang="fr-FR" sz="4000" dirty="0" smtClean="0"/>
          </a:p>
          <a:p>
            <a:pPr algn="r" rtl="1"/>
            <a:endParaRPr lang="ar-SA" sz="4400" b="1" dirty="0" smtClean="0">
              <a:latin typeface="Traditional Arabic" pitchFamily="18" charset="-78"/>
              <a:cs typeface="Traditional Arabic" pitchFamily="18" charset="-78"/>
            </a:endParaRPr>
          </a:p>
          <a:p>
            <a:pPr algn="r" rtl="1"/>
            <a:endParaRPr lang="ar-SA" sz="4400" b="1" dirty="0" smtClean="0">
              <a:latin typeface="Traditional Arabic" pitchFamily="18" charset="-78"/>
              <a:cs typeface="Traditional Arabic" pitchFamily="18" charset="-78"/>
            </a:endParaRPr>
          </a:p>
          <a:p>
            <a:pPr algn="r" rtl="1"/>
            <a:endParaRPr lang="ar-SA" sz="4400" b="1" dirty="0" smtClean="0">
              <a:latin typeface="Traditional Arabic" pitchFamily="18" charset="-78"/>
              <a:cs typeface="Traditional Arabic" pitchFamily="18" charset="-78"/>
            </a:endParaRPr>
          </a:p>
          <a:p>
            <a:pPr algn="r" rtl="1"/>
            <a:endParaRPr lang="ar-SA" sz="4400" b="1" dirty="0" smtClean="0">
              <a:latin typeface="Traditional Arabic" pitchFamily="18" charset="-78"/>
              <a:cs typeface="Traditional Arabic" pitchFamily="18" charset="-78"/>
            </a:endParaRPr>
          </a:p>
          <a:p>
            <a:pPr algn="r" rtl="1"/>
            <a:endParaRPr lang="ar-SA" sz="4400" b="1" dirty="0" smtClean="0">
              <a:latin typeface="Traditional Arabic" pitchFamily="18" charset="-78"/>
              <a:cs typeface="Traditional Arabic" pitchFamily="18" charset="-78"/>
            </a:endParaRPr>
          </a:p>
          <a:p>
            <a:pPr algn="r" rtl="1"/>
            <a:endParaRPr lang="ar-SA" sz="4400" b="1" dirty="0" smtClean="0">
              <a:latin typeface="Traditional Arabic" pitchFamily="18" charset="-78"/>
              <a:cs typeface="Traditional Arabic" pitchFamily="18" charset="-78"/>
            </a:endParaRPr>
          </a:p>
          <a:p>
            <a:pPr algn="r" rtl="1"/>
            <a:endParaRPr lang="ar-SA" sz="4400" b="1" dirty="0" smtClean="0">
              <a:latin typeface="Traditional Arabic" pitchFamily="18" charset="-78"/>
              <a:cs typeface="Traditional Arabic" pitchFamily="18" charset="-78"/>
            </a:endParaRPr>
          </a:p>
          <a:p>
            <a:pPr algn="r" rtl="1"/>
            <a:endParaRPr lang="ar-SA" sz="4400" b="1" dirty="0" smtClean="0">
              <a:latin typeface="Traditional Arabic" pitchFamily="18" charset="-78"/>
              <a:cs typeface="Traditional Arabic" pitchFamily="18" charset="-78"/>
            </a:endParaRPr>
          </a:p>
          <a:p>
            <a:pPr algn="r" rtl="1"/>
            <a:r>
              <a:rPr lang="ar-SA" sz="4400" b="1" dirty="0" smtClean="0">
                <a:latin typeface="Traditional Arabic" pitchFamily="18" charset="-78"/>
                <a:cs typeface="Traditional Arabic" pitchFamily="18" charset="-78"/>
              </a:rPr>
              <a:t> </a:t>
            </a:r>
          </a:p>
          <a:p>
            <a:pPr algn="r" rtl="1"/>
            <a:endParaRPr lang="ar-SA" sz="4400" b="1" dirty="0" smtClean="0">
              <a:latin typeface="Traditional Arabic" pitchFamily="18" charset="-78"/>
              <a:cs typeface="Traditional Arabic" pitchFamily="18" charset="-78"/>
            </a:endParaRPr>
          </a:p>
          <a:p>
            <a:pPr algn="r" rtl="1"/>
            <a:endParaRPr lang="ar-SA" sz="4400" b="1" dirty="0" smtClean="0">
              <a:latin typeface="Traditional Arabic" pitchFamily="18" charset="-78"/>
              <a:cs typeface="Traditional Arabic" pitchFamily="18" charset="-78"/>
            </a:endParaRPr>
          </a:p>
          <a:p>
            <a:pPr algn="r" rtl="1"/>
            <a:endParaRPr lang="ar-SA" sz="4400" b="1" dirty="0" smtClean="0">
              <a:latin typeface="Traditional Arabic" pitchFamily="18" charset="-78"/>
              <a:cs typeface="Traditional Arabic" pitchFamily="18" charset="-78"/>
            </a:endParaRPr>
          </a:p>
          <a:p>
            <a:pPr algn="r" rtl="1"/>
            <a:r>
              <a:rPr lang="ar-SA" sz="4400" b="1" dirty="0" smtClean="0">
                <a:latin typeface="Traditional Arabic" pitchFamily="18" charset="-78"/>
                <a:cs typeface="Traditional Arabic" pitchFamily="18" charset="-78"/>
              </a:rPr>
              <a:t> </a:t>
            </a:r>
          </a:p>
          <a:p>
            <a:pPr algn="r" rtl="1"/>
            <a:endParaRPr lang="ar-SA" sz="4400" b="1" dirty="0" smtClean="0">
              <a:latin typeface="Traditional Arabic" pitchFamily="18" charset="-78"/>
              <a:cs typeface="Traditional Arabic" pitchFamily="18" charset="-78"/>
            </a:endParaRPr>
          </a:p>
          <a:p>
            <a:pPr algn="r" rtl="1"/>
            <a:endParaRPr lang="ar-SA" sz="4400" b="1" dirty="0" smtClean="0">
              <a:latin typeface="Traditional Arabic" pitchFamily="18" charset="-78"/>
              <a:cs typeface="Traditional Arabic" pitchFamily="18" charset="-78"/>
            </a:endParaRPr>
          </a:p>
          <a:p>
            <a:pPr algn="r" rtl="1"/>
            <a:endParaRPr lang="ar-SA" sz="4400" b="1" dirty="0" smtClean="0">
              <a:latin typeface="Traditional Arabic" pitchFamily="18" charset="-78"/>
              <a:cs typeface="Traditional Arabic" pitchFamily="18" charset="-78"/>
            </a:endParaRPr>
          </a:p>
          <a:p>
            <a:pPr algn="r" rtl="1"/>
            <a:endParaRPr lang="ar-SA" sz="4400" b="1" dirty="0" smtClean="0">
              <a:latin typeface="Traditional Arabic" pitchFamily="18" charset="-78"/>
              <a:cs typeface="Traditional Arabic" pitchFamily="18" charset="-78"/>
            </a:endParaRPr>
          </a:p>
          <a:p>
            <a:pPr algn="r" rtl="1"/>
            <a:endParaRPr lang="ar-SA" sz="4400" b="1" dirty="0" smtClean="0">
              <a:latin typeface="Traditional Arabic" pitchFamily="18" charset="-78"/>
              <a:cs typeface="Traditional Arabic" pitchFamily="18" charset="-78"/>
            </a:endParaRPr>
          </a:p>
          <a:p>
            <a:pPr algn="r" rtl="1"/>
            <a:r>
              <a:rPr lang="ar-SA" sz="4400" dirty="0" smtClean="0">
                <a:latin typeface="Traditional Arabic" pitchFamily="18" charset="-78"/>
                <a:cs typeface="Traditional Arabic" pitchFamily="18" charset="-78"/>
              </a:rPr>
              <a:t> </a:t>
            </a:r>
            <a:endParaRPr lang="fr-FR" sz="4400" dirty="0" smtClean="0"/>
          </a:p>
          <a:p>
            <a:pPr algn="r" rtl="1"/>
            <a:endParaRPr lang="fr-FR" sz="4000" dirty="0" smtClean="0">
              <a:cs typeface="Traditional Arabic" pitchFamily="2" charset="-78"/>
            </a:endParaRPr>
          </a:p>
          <a:p>
            <a:pPr algn="r" rtl="1"/>
            <a:endParaRPr lang="fr-FR" sz="4000" dirty="0"/>
          </a:p>
        </p:txBody>
      </p:sp>
      <p:cxnSp>
        <p:nvCxnSpPr>
          <p:cNvPr id="26" name="Connecteur droit avec flèche 25"/>
          <p:cNvCxnSpPr/>
          <p:nvPr/>
        </p:nvCxnSpPr>
        <p:spPr>
          <a:xfrm>
            <a:off x="22408011" y="28925044"/>
            <a:ext cx="3668155" cy="1187094"/>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29" name="Ellipse 28"/>
          <p:cNvSpPr/>
          <p:nvPr/>
        </p:nvSpPr>
        <p:spPr>
          <a:xfrm>
            <a:off x="15357254" y="22388941"/>
            <a:ext cx="4713051" cy="4443969"/>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rtl="1"/>
            <a:endParaRPr lang="ar-SA" sz="3200" dirty="0" smtClean="0">
              <a:latin typeface="Traditional Arabic" pitchFamily="18" charset="-78"/>
              <a:cs typeface="Traditional Arabic" pitchFamily="18" charset="-78"/>
            </a:endParaRPr>
          </a:p>
          <a:p>
            <a:pPr lvl="0" algn="ctr" rtl="1"/>
            <a:r>
              <a:rPr lang="ar-SA" sz="3200" dirty="0" smtClean="0">
                <a:latin typeface="Traditional Arabic" pitchFamily="18" charset="-78"/>
                <a:cs typeface="Traditional Arabic" pitchFamily="18" charset="-78"/>
              </a:rPr>
              <a:t>0</a:t>
            </a:r>
            <a:r>
              <a:rPr lang="ar-SA" sz="3600" dirty="0" smtClean="0">
                <a:latin typeface="Traditional Arabic" pitchFamily="18" charset="-78"/>
                <a:cs typeface="Traditional Arabic" pitchFamily="18" charset="-78"/>
              </a:rPr>
              <a:t>3- ماهو واقع مساهمة تكنولوجيا المعلومات والاتصال في تعزيز </a:t>
            </a:r>
            <a:r>
              <a:rPr lang="ar-SA" sz="3600" dirty="0" err="1" smtClean="0">
                <a:latin typeface="Traditional Arabic" pitchFamily="18" charset="-78"/>
                <a:cs typeface="Traditional Arabic" pitchFamily="18" charset="-78"/>
              </a:rPr>
              <a:t>ادارة</a:t>
            </a:r>
            <a:r>
              <a:rPr lang="ar-SA" sz="3600" dirty="0" smtClean="0">
                <a:latin typeface="Traditional Arabic" pitchFamily="18" charset="-78"/>
                <a:cs typeface="Traditional Arabic" pitchFamily="18" charset="-78"/>
              </a:rPr>
              <a:t> علاقات الزبائن لدى عينة من مؤسسة اتصالات الجزائر بولاية ورقلة </a:t>
            </a:r>
            <a:endParaRPr lang="fr-FR" sz="3200" dirty="0" smtClean="0">
              <a:latin typeface="Traditional Arabic" pitchFamily="18" charset="-78"/>
              <a:cs typeface="Traditional Arabic" pitchFamily="18" charset="-78"/>
            </a:endParaRPr>
          </a:p>
          <a:p>
            <a:pPr lvl="0" algn="ctr" rtl="1"/>
            <a:endParaRPr lang="fr-FR" sz="3600" dirty="0">
              <a:cs typeface="Traditional Arabic" pitchFamily="2" charset="-78"/>
            </a:endParaRPr>
          </a:p>
        </p:txBody>
      </p:sp>
      <p:sp>
        <p:nvSpPr>
          <p:cNvPr id="30" name="Ellipse 29"/>
          <p:cNvSpPr/>
          <p:nvPr/>
        </p:nvSpPr>
        <p:spPr>
          <a:xfrm>
            <a:off x="15765517" y="30112138"/>
            <a:ext cx="4304788" cy="419362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r>
              <a:rPr lang="ar-SA" sz="3200" dirty="0" smtClean="0">
                <a:latin typeface="Traditional Arabic" pitchFamily="18" charset="-78"/>
                <a:cs typeface="Traditional Arabic" pitchFamily="18" charset="-78"/>
              </a:rPr>
              <a:t> </a:t>
            </a:r>
            <a:endParaRPr lang="fr-FR" sz="3200" dirty="0" smtClean="0">
              <a:latin typeface="Traditional Arabic" pitchFamily="18" charset="-78"/>
              <a:cs typeface="Traditional Arabic" pitchFamily="18" charset="-78"/>
            </a:endParaRPr>
          </a:p>
          <a:p>
            <a:pPr algn="ctr" rtl="1"/>
            <a:endParaRPr lang="ar-SA" sz="3600" dirty="0" smtClean="0"/>
          </a:p>
          <a:p>
            <a:pPr algn="ctr" rtl="1"/>
            <a:r>
              <a:rPr lang="ar-SA" sz="3200" dirty="0" smtClean="0"/>
              <a:t>-</a:t>
            </a:r>
            <a:r>
              <a:rPr lang="ar-SA" sz="4000" dirty="0" smtClean="0"/>
              <a:t>03-في </a:t>
            </a:r>
            <a:r>
              <a:rPr lang="ar-SA" sz="3200" dirty="0" smtClean="0"/>
              <a:t>العينة المختارة في المؤسسة </a:t>
            </a:r>
            <a:r>
              <a:rPr lang="ar-SA" sz="3200" dirty="0" err="1" smtClean="0"/>
              <a:t>ا</a:t>
            </a:r>
            <a:r>
              <a:rPr lang="ar-SA" sz="3200" dirty="0" smtClean="0"/>
              <a:t> تستخدم </a:t>
            </a:r>
            <a:r>
              <a:rPr lang="ar-SA" sz="3200" dirty="0" smtClean="0">
                <a:hlinkClick r:id="rId3"/>
              </a:rPr>
              <a:t>تكنولوجيا المعلومات والاتصال  في إدارة علاقات الزبائن</a:t>
            </a:r>
            <a:r>
              <a:rPr lang="ar-SA" sz="3200" dirty="0" smtClean="0"/>
              <a:t> مما أدى لتعزيزها بدرجة كبيرة.</a:t>
            </a:r>
            <a:endParaRPr lang="fr-FR" sz="3200" dirty="0" smtClean="0"/>
          </a:p>
          <a:p>
            <a:pPr lvl="0" algn="r" rtl="1"/>
            <a:endParaRPr lang="fr-FR" sz="3200" dirty="0" smtClean="0">
              <a:cs typeface="Traditional Arabic" pitchFamily="2" charset="-78"/>
            </a:endParaRPr>
          </a:p>
        </p:txBody>
      </p:sp>
      <p:sp>
        <p:nvSpPr>
          <p:cNvPr id="31" name="Ellipse 30"/>
          <p:cNvSpPr/>
          <p:nvPr/>
        </p:nvSpPr>
        <p:spPr>
          <a:xfrm>
            <a:off x="25082944" y="29670701"/>
            <a:ext cx="4530436" cy="4200599"/>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r" rtl="1"/>
            <a:r>
              <a:rPr lang="ar-DZ" sz="3200" dirty="0" smtClean="0">
                <a:latin typeface="Traditional Arabic" pitchFamily="18" charset="-78"/>
                <a:cs typeface="Traditional Arabic" pitchFamily="18" charset="-78"/>
              </a:rPr>
              <a:t>-</a:t>
            </a:r>
            <a:r>
              <a:rPr lang="ar-SA" sz="3200" dirty="0" smtClean="0">
                <a:latin typeface="Traditional Arabic" pitchFamily="18" charset="-78"/>
                <a:cs typeface="Traditional Arabic" pitchFamily="18" charset="-78"/>
              </a:rPr>
              <a:t> </a:t>
            </a:r>
            <a:r>
              <a:rPr lang="ar-SA" sz="3200" dirty="0" smtClean="0"/>
              <a:t> -01- </a:t>
            </a:r>
            <a:r>
              <a:rPr lang="ar-SA" sz="3200" dirty="0" smtClean="0">
                <a:hlinkClick r:id="rId3"/>
              </a:rPr>
              <a:t>إدارة علاقات الزبائن</a:t>
            </a:r>
            <a:r>
              <a:rPr lang="ar-SA" sz="3200" dirty="0" smtClean="0"/>
              <a:t> في المؤسسة الخدمية على قدر كبير من الأهمية نظرا لخصوصية الخدمة </a:t>
            </a:r>
            <a:endParaRPr lang="fr-FR" sz="3200" dirty="0">
              <a:latin typeface="Traditional Arabic" pitchFamily="18" charset="-78"/>
              <a:cs typeface="Traditional Arabic" pitchFamily="18" charset="-78"/>
            </a:endParaRPr>
          </a:p>
        </p:txBody>
      </p:sp>
      <p:cxnSp>
        <p:nvCxnSpPr>
          <p:cNvPr id="35" name="Connecteur droit avec flèche 34"/>
          <p:cNvCxnSpPr/>
          <p:nvPr/>
        </p:nvCxnSpPr>
        <p:spPr>
          <a:xfrm rot="5400000">
            <a:off x="22036777" y="29297873"/>
            <a:ext cx="745656"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38" name="Connecteur droit avec flèche 37"/>
          <p:cNvCxnSpPr/>
          <p:nvPr/>
        </p:nvCxnSpPr>
        <p:spPr>
          <a:xfrm rot="10800000" flipV="1">
            <a:off x="18571781" y="28925042"/>
            <a:ext cx="3780283" cy="1187096"/>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40" name="Ellipse 39"/>
          <p:cNvSpPr/>
          <p:nvPr/>
        </p:nvSpPr>
        <p:spPr>
          <a:xfrm>
            <a:off x="20311004" y="29670704"/>
            <a:ext cx="4530436" cy="4200596"/>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ar-SA" sz="2800" dirty="0" smtClean="0">
                <a:latin typeface="Traditional Arabic" pitchFamily="18" charset="-78"/>
                <a:cs typeface="Traditional Arabic" pitchFamily="18" charset="-78"/>
              </a:rPr>
              <a:t> </a:t>
            </a:r>
            <a:r>
              <a:rPr lang="ar-SA" sz="2800" dirty="0" smtClean="0"/>
              <a:t>-</a:t>
            </a:r>
          </a:p>
          <a:p>
            <a:pPr algn="ctr" rtl="1"/>
            <a:r>
              <a:rPr lang="ar-SA" sz="2800" dirty="0" smtClean="0"/>
              <a:t>02- تساهم </a:t>
            </a:r>
            <a:r>
              <a:rPr lang="ar-SA" sz="2800" dirty="0" smtClean="0">
                <a:hlinkClick r:id="rId3"/>
              </a:rPr>
              <a:t>تكنولوجيا المعلومات والاتصال  في تعزيز إدارة علاقات الزبائن</a:t>
            </a:r>
            <a:r>
              <a:rPr lang="ar-SA" sz="2800" dirty="0" smtClean="0"/>
              <a:t> في المؤسسة الخدمية من خلال سرعة وسهولة الاتصال والتواصل وانخفاض التكلفة </a:t>
            </a:r>
            <a:r>
              <a:rPr lang="fr-FR" sz="2800" dirty="0" smtClean="0"/>
              <a:t>.</a:t>
            </a:r>
          </a:p>
          <a:p>
            <a:pPr lvl="0" algn="ctr" rtl="1"/>
            <a:endParaRPr lang="fr-FR" sz="3600" dirty="0">
              <a:latin typeface="Traditional Arabic" pitchFamily="18" charset="-78"/>
              <a:cs typeface="Traditional Arabic" pitchFamily="18" charset="-78"/>
            </a:endParaRPr>
          </a:p>
        </p:txBody>
      </p:sp>
      <p:cxnSp>
        <p:nvCxnSpPr>
          <p:cNvPr id="42" name="Connecteur droit avec flèche 41"/>
          <p:cNvCxnSpPr/>
          <p:nvPr/>
        </p:nvCxnSpPr>
        <p:spPr>
          <a:xfrm flipV="1">
            <a:off x="19549241" y="22383703"/>
            <a:ext cx="2858770" cy="1012996"/>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44" name="Connecteur droit avec flèche 43"/>
          <p:cNvCxnSpPr/>
          <p:nvPr/>
        </p:nvCxnSpPr>
        <p:spPr>
          <a:xfrm rot="10800000">
            <a:off x="22352856" y="22334399"/>
            <a:ext cx="2808492" cy="10623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47" name="Text Placeholder 345"/>
          <p:cNvSpPr txBox="1">
            <a:spLocks/>
          </p:cNvSpPr>
          <p:nvPr/>
        </p:nvSpPr>
        <p:spPr>
          <a:xfrm>
            <a:off x="370128" y="13905186"/>
            <a:ext cx="14300387" cy="1646300"/>
          </a:xfrm>
          <a:prstGeom prst="rect">
            <a:avLst/>
          </a:prstGeom>
        </p:spPr>
        <p:txBody>
          <a:bodyPr wrap="square" lIns="223877" tIns="223877" rIns="223877" bIns="223877">
            <a:spAutoFit/>
          </a:bodyPr>
          <a:lstStyle/>
          <a:p>
            <a:pPr marL="0" marR="0" lvl="0" indent="0" algn="l" defTabSz="4298410" rtl="1" eaLnBrk="1" fontAlgn="auto" latinLnBrk="0" hangingPunct="1">
              <a:lnSpc>
                <a:spcPct val="100000"/>
              </a:lnSpc>
              <a:spcBef>
                <a:spcPct val="20000"/>
              </a:spcBef>
              <a:spcAft>
                <a:spcPts val="0"/>
              </a:spcAft>
              <a:buClrTx/>
              <a:buSzTx/>
              <a:buFont typeface="Arial" pitchFamily="34" charset="0"/>
              <a:buNone/>
              <a:tabLst/>
              <a:defRPr/>
            </a:pPr>
            <a:r>
              <a:rPr kumimoji="0" lang="en-US" sz="4400" b="0" i="0" u="none" strike="noStrike" kern="1200" cap="none" spc="0" normalizeH="0" baseline="0" noProof="0" smtClean="0">
                <a:ln>
                  <a:noFill/>
                </a:ln>
                <a:solidFill>
                  <a:schemeClr val="accent5">
                    <a:lumMod val="50000"/>
                  </a:schemeClr>
                </a:solidFill>
                <a:effectLst/>
                <a:uLnTx/>
                <a:uFillTx/>
                <a:latin typeface="Trebuchet MS" pitchFamily="34" charset="0"/>
                <a:ea typeface="+mn-ea"/>
                <a:cs typeface="+mn-cs"/>
              </a:rPr>
              <a:t> </a:t>
            </a:r>
            <a:endParaRPr kumimoji="0" lang="fr-FR" sz="4400" b="0" i="0" u="none" strike="noStrike" kern="1200" cap="none" spc="0" normalizeH="0" baseline="0" noProof="0" smtClean="0">
              <a:ln>
                <a:noFill/>
              </a:ln>
              <a:solidFill>
                <a:schemeClr val="accent5">
                  <a:lumMod val="50000"/>
                </a:schemeClr>
              </a:solidFill>
              <a:effectLst/>
              <a:uLnTx/>
              <a:uFillTx/>
              <a:latin typeface="Trebuchet MS" pitchFamily="34" charset="0"/>
              <a:ea typeface="+mn-ea"/>
              <a:cs typeface="+mn-cs"/>
            </a:endParaRPr>
          </a:p>
          <a:p>
            <a:pPr marL="0" marR="0" lvl="0" indent="0" algn="l" defTabSz="4298410" rtl="0" eaLnBrk="1" fontAlgn="auto" latinLnBrk="0" hangingPunct="1">
              <a:lnSpc>
                <a:spcPct val="100000"/>
              </a:lnSpc>
              <a:spcBef>
                <a:spcPct val="20000"/>
              </a:spcBef>
              <a:spcAft>
                <a:spcPts val="0"/>
              </a:spcAft>
              <a:buClrTx/>
              <a:buSzTx/>
              <a:buFont typeface="Arial" pitchFamily="34" charset="0"/>
              <a:buNone/>
              <a:tabLst/>
              <a:defRPr/>
            </a:pPr>
            <a:endParaRPr kumimoji="0" lang="en-US" sz="2800" b="0" i="0" u="none" strike="noStrike" kern="1200" cap="none" spc="0" normalizeH="0" baseline="0" noProof="0" dirty="0">
              <a:ln>
                <a:noFill/>
              </a:ln>
              <a:solidFill>
                <a:schemeClr val="accent5">
                  <a:lumMod val="50000"/>
                </a:schemeClr>
              </a:solidFill>
              <a:effectLst/>
              <a:uLnTx/>
              <a:uFillTx/>
              <a:latin typeface="Trebuchet MS" pitchFamily="34" charset="0"/>
              <a:ea typeface="+mn-ea"/>
              <a:cs typeface="+mn-cs"/>
            </a:endParaRPr>
          </a:p>
        </p:txBody>
      </p:sp>
      <p:sp>
        <p:nvSpPr>
          <p:cNvPr id="51" name="Ellipse 50"/>
          <p:cNvSpPr/>
          <p:nvPr/>
        </p:nvSpPr>
        <p:spPr>
          <a:xfrm>
            <a:off x="10514015" y="14535809"/>
            <a:ext cx="4405954" cy="438528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rtl="1"/>
            <a:r>
              <a:rPr lang="ar-SA" sz="4800" dirty="0" smtClean="0">
                <a:cs typeface="Traditional Arabic" pitchFamily="2" charset="-78"/>
              </a:rPr>
              <a:t>-01- الحاجة  </a:t>
            </a:r>
            <a:r>
              <a:rPr lang="ar-SA" sz="4800" dirty="0" err="1" smtClean="0">
                <a:cs typeface="Traditional Arabic" pitchFamily="2" charset="-78"/>
              </a:rPr>
              <a:t>لاجراء</a:t>
            </a:r>
            <a:r>
              <a:rPr lang="ar-SA" sz="4800" dirty="0" smtClean="0">
                <a:cs typeface="Traditional Arabic" pitchFamily="2" charset="-78"/>
              </a:rPr>
              <a:t> دراسات تتعلق بالزبائن ومعرفة حاجاتهم  ورغباتهم .</a:t>
            </a:r>
            <a:endParaRPr lang="fr-FR" sz="4800" dirty="0" smtClean="0">
              <a:cs typeface="Traditional Arabic" pitchFamily="2" charset="-78"/>
            </a:endParaRPr>
          </a:p>
        </p:txBody>
      </p:sp>
      <p:sp>
        <p:nvSpPr>
          <p:cNvPr id="52" name="Ellipse 51"/>
          <p:cNvSpPr/>
          <p:nvPr/>
        </p:nvSpPr>
        <p:spPr>
          <a:xfrm>
            <a:off x="5565902" y="15472694"/>
            <a:ext cx="4131183" cy="4040047"/>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rtl="1"/>
            <a:r>
              <a:rPr lang="ar-SA" sz="4800" dirty="0" smtClean="0">
                <a:cs typeface="Traditional Arabic" pitchFamily="2" charset="-78"/>
              </a:rPr>
              <a:t> -02- ابتكار </a:t>
            </a:r>
            <a:r>
              <a:rPr lang="ar-SA" sz="4800" dirty="0" err="1" smtClean="0">
                <a:cs typeface="Traditional Arabic" pitchFamily="2" charset="-78"/>
              </a:rPr>
              <a:t>اساليب</a:t>
            </a:r>
            <a:r>
              <a:rPr lang="ar-SA" sz="4800" dirty="0" smtClean="0">
                <a:cs typeface="Traditional Arabic" pitchFamily="2" charset="-78"/>
              </a:rPr>
              <a:t> وطرق </a:t>
            </a:r>
            <a:r>
              <a:rPr lang="ar-SA" sz="4800" dirty="0" err="1" smtClean="0">
                <a:cs typeface="Traditional Arabic" pitchFamily="2" charset="-78"/>
              </a:rPr>
              <a:t>اكثر</a:t>
            </a:r>
            <a:r>
              <a:rPr lang="ar-SA" sz="4800" dirty="0" smtClean="0">
                <a:cs typeface="Traditional Arabic" pitchFamily="2" charset="-78"/>
              </a:rPr>
              <a:t> اهتماما ورعاية نحو هؤلاء الزبائن .</a:t>
            </a:r>
            <a:endParaRPr lang="fr-FR" sz="4800" dirty="0" smtClean="0">
              <a:cs typeface="Traditional Arabic" pitchFamily="2" charset="-78"/>
            </a:endParaRPr>
          </a:p>
        </p:txBody>
      </p:sp>
      <p:sp>
        <p:nvSpPr>
          <p:cNvPr id="53" name="Ellipse 52"/>
          <p:cNvSpPr/>
          <p:nvPr/>
        </p:nvSpPr>
        <p:spPr>
          <a:xfrm>
            <a:off x="711438" y="14881044"/>
            <a:ext cx="4493207" cy="4040047"/>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rtl="1"/>
            <a:r>
              <a:rPr lang="ar-SA" sz="4400" dirty="0" smtClean="0">
                <a:cs typeface="Traditional Arabic" pitchFamily="2" charset="-78"/>
              </a:rPr>
              <a:t> -03- دور تكنولوجيا المعلومات  في تعزيز </a:t>
            </a:r>
            <a:r>
              <a:rPr lang="ar-SA" sz="4400" dirty="0" err="1" smtClean="0">
                <a:cs typeface="Traditional Arabic" pitchFamily="2" charset="-78"/>
              </a:rPr>
              <a:t>ادارة</a:t>
            </a:r>
            <a:r>
              <a:rPr lang="ar-SA" sz="4400" dirty="0" smtClean="0">
                <a:cs typeface="Traditional Arabic" pitchFamily="2" charset="-78"/>
              </a:rPr>
              <a:t> علاقات الزبائن في المؤسسة الخدمية . </a:t>
            </a:r>
            <a:endParaRPr lang="fr-FR" sz="4400" dirty="0" smtClean="0">
              <a:cs typeface="Traditional Arabic" pitchFamily="2" charset="-78"/>
            </a:endParaRPr>
          </a:p>
        </p:txBody>
      </p:sp>
      <p:cxnSp>
        <p:nvCxnSpPr>
          <p:cNvPr id="55" name="Connecteur droit avec flèche 54"/>
          <p:cNvCxnSpPr/>
          <p:nvPr/>
        </p:nvCxnSpPr>
        <p:spPr>
          <a:xfrm>
            <a:off x="7520322" y="14272664"/>
            <a:ext cx="2993693" cy="1652567"/>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57" name="Connecteur droit avec flèche 56"/>
          <p:cNvCxnSpPr>
            <a:endCxn id="52" idx="0"/>
          </p:cNvCxnSpPr>
          <p:nvPr/>
        </p:nvCxnSpPr>
        <p:spPr>
          <a:xfrm rot="16200000" flipH="1">
            <a:off x="7035164" y="14876364"/>
            <a:ext cx="1093946" cy="98714"/>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59" name="Connecteur droit avec flèche 58"/>
          <p:cNvCxnSpPr>
            <a:endCxn id="53" idx="7"/>
          </p:cNvCxnSpPr>
          <p:nvPr/>
        </p:nvCxnSpPr>
        <p:spPr>
          <a:xfrm rot="10800000" flipV="1">
            <a:off x="4546630" y="14378749"/>
            <a:ext cx="2926872" cy="1093945"/>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36" name="ZoneTexte 35"/>
          <p:cNvSpPr txBox="1"/>
          <p:nvPr/>
        </p:nvSpPr>
        <p:spPr>
          <a:xfrm>
            <a:off x="1686378" y="25922585"/>
            <a:ext cx="12423228" cy="1323439"/>
          </a:xfrm>
          <a:prstGeom prst="rect">
            <a:avLst/>
          </a:prstGeom>
          <a:noFill/>
        </p:spPr>
        <p:txBody>
          <a:bodyPr wrap="square" rtlCol="0">
            <a:spAutoFit/>
          </a:bodyPr>
          <a:lstStyle/>
          <a:p>
            <a:pPr algn="ctr" rtl="1"/>
            <a:r>
              <a:rPr lang="ar-SA" sz="8000" u="sng" dirty="0" smtClean="0">
                <a:solidFill>
                  <a:srgbClr val="FF0000"/>
                </a:solidFill>
                <a:latin typeface="Traditional Arabic" pitchFamily="18" charset="-78"/>
                <a:cs typeface="Traditional Arabic" pitchFamily="18" charset="-78"/>
              </a:rPr>
              <a:t> </a:t>
            </a:r>
            <a:endParaRPr lang="fr-FR" sz="4400" u="sng" dirty="0">
              <a:solidFill>
                <a:srgbClr val="FF0000"/>
              </a:solidFill>
            </a:endParaRPr>
          </a:p>
        </p:txBody>
      </p:sp>
      <p:sp>
        <p:nvSpPr>
          <p:cNvPr id="6145" name="Rectangle 1"/>
          <p:cNvSpPr>
            <a:spLocks noChangeArrowheads="1"/>
          </p:cNvSpPr>
          <p:nvPr/>
        </p:nvSpPr>
        <p:spPr bwMode="auto">
          <a:xfrm>
            <a:off x="0" y="-1"/>
            <a:ext cx="30275213" cy="33855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r" defTabSz="914400" rtl="1" eaLnBrk="1" fontAlgn="base" latinLnBrk="0" hangingPunct="1">
              <a:lnSpc>
                <a:spcPct val="100000"/>
              </a:lnSpc>
              <a:spcBef>
                <a:spcPct val="0"/>
              </a:spcBef>
              <a:spcAft>
                <a:spcPct val="0"/>
              </a:spcAft>
              <a:buClrTx/>
              <a:buSzTx/>
              <a:buFontTx/>
              <a:buChar char="•"/>
              <a:tabLst/>
            </a:pPr>
            <a:r>
              <a:rPr kumimoji="0" lang="ar-SA" sz="1600" b="0" i="0" u="none" strike="noStrike" cap="none" normalizeH="0" baseline="0" dirty="0" smtClean="0">
                <a:ln>
                  <a:noFill/>
                </a:ln>
                <a:solidFill>
                  <a:schemeClr val="tx1"/>
                </a:solidFill>
                <a:effectLst/>
                <a:latin typeface="Traditional Arabic" pitchFamily="18" charset="-78"/>
                <a:ea typeface="Times New Roman" pitchFamily="18" charset="0"/>
                <a:cs typeface="Traditional Arabic" pitchFamily="18" charset="-78"/>
              </a:rPr>
              <a:t> </a:t>
            </a:r>
            <a:endParaRPr kumimoji="0" lang="ar-SA"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68" name="Ellipse 67"/>
          <p:cNvSpPr/>
          <p:nvPr/>
        </p:nvSpPr>
        <p:spPr>
          <a:xfrm>
            <a:off x="20463641" y="23396699"/>
            <a:ext cx="4225159" cy="3942109"/>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ar-SA" sz="2800" dirty="0" smtClean="0">
                <a:latin typeface="Traditional Arabic" pitchFamily="18" charset="-78"/>
                <a:cs typeface="Traditional Arabic" pitchFamily="18" charset="-78"/>
              </a:rPr>
              <a:t>02</a:t>
            </a:r>
            <a:r>
              <a:rPr lang="ar-SA" sz="4000" dirty="0" smtClean="0">
                <a:latin typeface="Traditional Arabic" pitchFamily="18" charset="-78"/>
                <a:cs typeface="Traditional Arabic" pitchFamily="18" charset="-78"/>
              </a:rPr>
              <a:t>-كيف يمكن ان تساهم تكنولوجيا المعلومات والاتصال في تعزيز إدارة علاقات الزبائن في المؤسسة الخدمية </a:t>
            </a:r>
            <a:endParaRPr lang="fr-FR" sz="4000" dirty="0" smtClean="0">
              <a:latin typeface="Traditional Arabic" pitchFamily="18" charset="-78"/>
              <a:cs typeface="Traditional Arabic" pitchFamily="18" charset="-78"/>
            </a:endParaRPr>
          </a:p>
          <a:p>
            <a:pPr lvl="0" algn="ctr" rtl="1"/>
            <a:endParaRPr lang="fr-FR" sz="2800" dirty="0">
              <a:cs typeface="Traditional Arabic" pitchFamily="2" charset="-78"/>
            </a:endParaRPr>
          </a:p>
        </p:txBody>
      </p:sp>
      <p:cxnSp>
        <p:nvCxnSpPr>
          <p:cNvPr id="69" name="Connecteur droit avec flèche 68"/>
          <p:cNvCxnSpPr>
            <a:endCxn id="68" idx="0"/>
          </p:cNvCxnSpPr>
          <p:nvPr/>
        </p:nvCxnSpPr>
        <p:spPr>
          <a:xfrm rot="16200000" flipH="1">
            <a:off x="21978375" y="22798852"/>
            <a:ext cx="1029073" cy="16662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37" name="Espace réservé du texte 36"/>
          <p:cNvSpPr>
            <a:spLocks noGrp="1"/>
          </p:cNvSpPr>
          <p:nvPr>
            <p:ph type="body" sz="quarter" idx="26"/>
          </p:nvPr>
        </p:nvSpPr>
        <p:spPr>
          <a:xfrm>
            <a:off x="15353328" y="6463862"/>
            <a:ext cx="14287682" cy="1467789"/>
          </a:xfrm>
        </p:spPr>
        <p:txBody>
          <a:bodyPr/>
          <a:lstStyle/>
          <a:p>
            <a:pPr algn="ctr"/>
            <a:r>
              <a:rPr lang="ar-SA" sz="6600" u="sng" dirty="0" smtClean="0">
                <a:solidFill>
                  <a:srgbClr val="FF0000"/>
                </a:solidFill>
              </a:rPr>
              <a:t>مقدمة </a:t>
            </a:r>
            <a:endParaRPr lang="fr-FR" sz="4000" dirty="0"/>
          </a:p>
        </p:txBody>
      </p:sp>
      <p:sp>
        <p:nvSpPr>
          <p:cNvPr id="79" name="Ellipse 78"/>
          <p:cNvSpPr/>
          <p:nvPr/>
        </p:nvSpPr>
        <p:spPr>
          <a:xfrm>
            <a:off x="15765517" y="17965241"/>
            <a:ext cx="13431057" cy="329412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ar-SA" sz="6000" dirty="0" smtClean="0"/>
              <a:t>ما مدى مساهمة تكنولوجيا المعلومات والاتصال في تعزيز إدارة علاقات الزبائن في المؤسسة الخدمية ؟ </a:t>
            </a:r>
            <a:endParaRPr lang="fr-FR" sz="6000" dirty="0"/>
          </a:p>
        </p:txBody>
      </p:sp>
      <p:sp>
        <p:nvSpPr>
          <p:cNvPr id="80" name="Rectangle 79"/>
          <p:cNvSpPr/>
          <p:nvPr/>
        </p:nvSpPr>
        <p:spPr>
          <a:xfrm>
            <a:off x="15765517" y="8026700"/>
            <a:ext cx="13847863" cy="827704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Low" rtl="1"/>
            <a:endParaRPr lang="ar-SA" sz="4000" dirty="0" smtClean="0"/>
          </a:p>
          <a:p>
            <a:pPr algn="justLow" rtl="1"/>
            <a:endParaRPr lang="ar-SA" sz="4000" dirty="0" smtClean="0"/>
          </a:p>
          <a:p>
            <a:pPr algn="justLow" rtl="1"/>
            <a:endParaRPr lang="ar-SA" sz="4000" dirty="0" smtClean="0"/>
          </a:p>
          <a:p>
            <a:pPr algn="justLow" rtl="1"/>
            <a:r>
              <a:rPr lang="ar-SA" sz="4000" dirty="0" smtClean="0"/>
              <a:t>         في عالم يسوده الانترنت وتطور التقنيات الحديثة في وسائل الاتصال ، وصناعة المعلومات وخدمات حلول الأعمال الالكترونية ، وفي عالم لا يبتعد فيه المنافسون عنك سوى حركة بسيطة (بالفأرة)،وفي سوق لا تعرف لولاء الزبائن معنى مع كثرة الخيارات أمام المستهلكين فان التحدي </a:t>
            </a:r>
            <a:r>
              <a:rPr lang="ar-SA" sz="4000" dirty="0" err="1" smtClean="0"/>
              <a:t>لايكمن</a:t>
            </a:r>
            <a:r>
              <a:rPr lang="ar-SA" sz="4000" dirty="0" smtClean="0"/>
              <a:t> في البحث عن عملاء جدد فقط ، ولكن في فهم وإدراك متطلبات الزبائن الحاليين والاحتفاظ بهم ، لذلك ظهرت التقنيات الحديثة التي تهدف إلى توفير حلول كاملة لإدارة جهود الشركات التسويقية  .</a:t>
            </a:r>
            <a:endParaRPr lang="fr-FR" sz="4000" dirty="0" smtClean="0"/>
          </a:p>
          <a:p>
            <a:pPr algn="justLow" rtl="1"/>
            <a:r>
              <a:rPr lang="fr-FR" sz="4000" smtClean="0"/>
              <a:t>         </a:t>
            </a:r>
            <a:r>
              <a:rPr lang="ar-SA" sz="4000" smtClean="0"/>
              <a:t>فالكثير </a:t>
            </a:r>
            <a:r>
              <a:rPr lang="ar-SA" sz="4000" dirty="0" smtClean="0"/>
              <a:t>من الأعمال سواء كانت تجارية أم خدمية تتشابه في طبيعة عملها ، ولكن تختلف في طبيعة إداراتها وقائمة أهدافها التي تسعى إلى تحقيقها ، الزبائن يعتبروا من العوامل الهامة والركائز الأساسية في كل عمل تجاري أو خدمي فمن غيرهم تختفي الأهداف وتتلاشى الأفكار والاستراتيجيات،  ولتعزيز وتوسيع قاعدة الزبائن والمحافظة عليها وجب وضع استراتيجيات لتحقيق هذا الهدف عن طريق وجود فرع إداري يهتم بالزبائن يطلق عليه إدارة علاقات الزبائن </a:t>
            </a:r>
            <a:endParaRPr lang="fr-FR" sz="4000" dirty="0" smtClean="0"/>
          </a:p>
          <a:p>
            <a:pPr algn="r" rtl="1"/>
            <a:endParaRPr lang="ar-SA" sz="9600" b="1" dirty="0" smtClean="0">
              <a:latin typeface="Traditional Arabic" pitchFamily="18" charset="-78"/>
              <a:cs typeface="Traditional Arabic" pitchFamily="18" charset="-78"/>
            </a:endParaRPr>
          </a:p>
          <a:p>
            <a:pPr algn="r" rtl="1"/>
            <a:endParaRPr lang="ar-SA" sz="9600" b="1" dirty="0" smtClean="0">
              <a:latin typeface="Traditional Arabic" pitchFamily="18" charset="-78"/>
              <a:cs typeface="Traditional Arabic" pitchFamily="18" charset="-78"/>
            </a:endParaRPr>
          </a:p>
        </p:txBody>
      </p:sp>
      <p:sp>
        <p:nvSpPr>
          <p:cNvPr id="83" name="Ellipse 82"/>
          <p:cNvSpPr/>
          <p:nvPr/>
        </p:nvSpPr>
        <p:spPr>
          <a:xfrm>
            <a:off x="25161348" y="22388940"/>
            <a:ext cx="4479662" cy="3533646"/>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ar-SA" sz="5400" dirty="0" smtClean="0">
                <a:cs typeface="Traditional Arabic" pitchFamily="2" charset="-78"/>
              </a:rPr>
              <a:t>01</a:t>
            </a:r>
            <a:r>
              <a:rPr lang="ar-SA" sz="4400" dirty="0" smtClean="0">
                <a:cs typeface="Traditional Arabic" pitchFamily="2" charset="-78"/>
              </a:rPr>
              <a:t>- ما مدى   أهمية إدارة علاقات الزبائن في المؤسسة الخدمية ؟ </a:t>
            </a:r>
            <a:endParaRPr lang="fr-FR" sz="6000" dirty="0" smtClean="0">
              <a:cs typeface="Traditional Arabic" pitchFamily="2" charset="-78"/>
            </a:endParaRPr>
          </a:p>
        </p:txBody>
      </p:sp>
      <p:sp>
        <p:nvSpPr>
          <p:cNvPr id="85" name="ZoneTexte 84"/>
          <p:cNvSpPr txBox="1"/>
          <p:nvPr/>
        </p:nvSpPr>
        <p:spPr>
          <a:xfrm>
            <a:off x="15336775" y="22367626"/>
            <a:ext cx="14283755" cy="1400383"/>
          </a:xfrm>
          <a:prstGeom prst="rect">
            <a:avLst/>
          </a:prstGeom>
          <a:noFill/>
        </p:spPr>
        <p:txBody>
          <a:bodyPr wrap="square" rtlCol="0">
            <a:spAutoFit/>
          </a:bodyPr>
          <a:lstStyle/>
          <a:p>
            <a:endParaRPr lang="fr-FR" dirty="0"/>
          </a:p>
        </p:txBody>
      </p:sp>
      <p:sp>
        <p:nvSpPr>
          <p:cNvPr id="64" name="Ellipse 63"/>
          <p:cNvSpPr/>
          <p:nvPr/>
        </p:nvSpPr>
        <p:spPr>
          <a:xfrm>
            <a:off x="10043308" y="8633408"/>
            <a:ext cx="4479662" cy="410513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ar-SA" sz="4400" dirty="0" smtClean="0">
                <a:cs typeface="Traditional Arabic" pitchFamily="2" charset="-78"/>
              </a:rPr>
              <a:t> </a:t>
            </a:r>
          </a:p>
          <a:p>
            <a:pPr algn="ctr" rtl="1"/>
            <a:r>
              <a:rPr lang="ar-SA" sz="4000" dirty="0" smtClean="0"/>
              <a:t>- 01- التعرف على واقع إدارة علاقات الزبائن في مؤسسة اتصالات الجزائر </a:t>
            </a:r>
            <a:r>
              <a:rPr lang="ar-SA" sz="4000" dirty="0" err="1" smtClean="0"/>
              <a:t>بورقلة</a:t>
            </a:r>
            <a:r>
              <a:rPr lang="ar-SA" sz="4000" dirty="0" smtClean="0"/>
              <a:t>  . </a:t>
            </a:r>
            <a:endParaRPr lang="fr-FR" sz="4000" dirty="0" smtClean="0"/>
          </a:p>
          <a:p>
            <a:pPr algn="ctr" rtl="1"/>
            <a:endParaRPr lang="fr-FR" sz="6000" dirty="0" smtClean="0">
              <a:cs typeface="Traditional Arabic" pitchFamily="2" charset="-78"/>
            </a:endParaRPr>
          </a:p>
        </p:txBody>
      </p:sp>
      <p:sp>
        <p:nvSpPr>
          <p:cNvPr id="66" name="Ellipse 65"/>
          <p:cNvSpPr/>
          <p:nvPr/>
        </p:nvSpPr>
        <p:spPr>
          <a:xfrm>
            <a:off x="5565902" y="9234588"/>
            <a:ext cx="4157398" cy="4039981"/>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ar-SA" sz="4400" dirty="0" smtClean="0">
                <a:cs typeface="Traditional Arabic" pitchFamily="2" charset="-78"/>
              </a:rPr>
              <a:t> </a:t>
            </a:r>
          </a:p>
          <a:p>
            <a:pPr algn="ctr" rtl="1"/>
            <a:r>
              <a:rPr lang="ar-SA" sz="4400" dirty="0" smtClean="0"/>
              <a:t> </a:t>
            </a:r>
            <a:r>
              <a:rPr lang="ar-SA" sz="3200" dirty="0" smtClean="0"/>
              <a:t>-02- قياس مدى أثر استخدام </a:t>
            </a:r>
            <a:r>
              <a:rPr lang="ar-SA" sz="3200" dirty="0" smtClean="0">
                <a:hlinkClick r:id="rId3"/>
              </a:rPr>
              <a:t>تكنولوجيا المعلومات والاتصال  في تعزيز إدارة علاقات الزبائن</a:t>
            </a:r>
            <a:r>
              <a:rPr lang="fr-FR" sz="3200" dirty="0" smtClean="0"/>
              <a:t> </a:t>
            </a:r>
            <a:r>
              <a:rPr lang="ar-SA" sz="3200" dirty="0" smtClean="0"/>
              <a:t>في مؤسسة اتصالات الجزائر </a:t>
            </a:r>
            <a:r>
              <a:rPr lang="ar-SA" sz="3200" dirty="0" err="1" smtClean="0"/>
              <a:t>بورقلة</a:t>
            </a:r>
            <a:r>
              <a:rPr lang="ar-SA" sz="3200" dirty="0" smtClean="0"/>
              <a:t> .  </a:t>
            </a:r>
            <a:endParaRPr lang="fr-FR" sz="3200" dirty="0" smtClean="0"/>
          </a:p>
          <a:p>
            <a:pPr algn="ctr" rtl="1"/>
            <a:endParaRPr lang="fr-FR" sz="6000" dirty="0" smtClean="0">
              <a:cs typeface="Traditional Arabic" pitchFamily="2" charset="-78"/>
            </a:endParaRPr>
          </a:p>
        </p:txBody>
      </p:sp>
      <p:sp>
        <p:nvSpPr>
          <p:cNvPr id="67" name="Ellipse 66"/>
          <p:cNvSpPr/>
          <p:nvPr/>
        </p:nvSpPr>
        <p:spPr>
          <a:xfrm>
            <a:off x="641522" y="8633408"/>
            <a:ext cx="4688734" cy="4105129"/>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ar-SA" sz="4400" dirty="0" smtClean="0">
                <a:cs typeface="Traditional Arabic" pitchFamily="2" charset="-78"/>
              </a:rPr>
              <a:t> </a:t>
            </a:r>
            <a:r>
              <a:rPr lang="ar-SA" sz="6000" dirty="0" smtClean="0"/>
              <a:t>-</a:t>
            </a:r>
            <a:r>
              <a:rPr lang="ar-SA" sz="3600" dirty="0" smtClean="0"/>
              <a:t>03- الخروج بتوصيات وتصورات قد تسهم في تحسين واقع إدارة علاقات الزبائن في المؤسسة الخدمية </a:t>
            </a:r>
            <a:endParaRPr lang="fr-FR" sz="3600" dirty="0" smtClean="0"/>
          </a:p>
          <a:p>
            <a:pPr algn="ctr" rtl="1"/>
            <a:endParaRPr lang="fr-FR" sz="3600" dirty="0" smtClean="0">
              <a:cs typeface="Traditional Arabic" pitchFamily="2" charset="-78"/>
            </a:endParaRPr>
          </a:p>
        </p:txBody>
      </p:sp>
      <p:cxnSp>
        <p:nvCxnSpPr>
          <p:cNvPr id="73" name="Connecteur droit avec flèche 72"/>
          <p:cNvCxnSpPr>
            <a:endCxn id="67" idx="7"/>
          </p:cNvCxnSpPr>
          <p:nvPr/>
        </p:nvCxnSpPr>
        <p:spPr>
          <a:xfrm rot="10800000" flipV="1">
            <a:off x="4643607" y="8026700"/>
            <a:ext cx="3149429" cy="1207889"/>
          </a:xfrm>
          <a:prstGeom prst="straightConnector1">
            <a:avLst/>
          </a:prstGeom>
          <a:ln>
            <a:headEnd type="arrow"/>
            <a:tailEnd type="arrow"/>
          </a:ln>
        </p:spPr>
        <p:style>
          <a:lnRef idx="1">
            <a:schemeClr val="accent1"/>
          </a:lnRef>
          <a:fillRef idx="0">
            <a:schemeClr val="accent1"/>
          </a:fillRef>
          <a:effectRef idx="0">
            <a:schemeClr val="accent1"/>
          </a:effectRef>
          <a:fontRef idx="minor">
            <a:schemeClr val="tx1"/>
          </a:fontRef>
        </p:style>
      </p:cxnSp>
      <p:cxnSp>
        <p:nvCxnSpPr>
          <p:cNvPr id="75" name="Connecteur droit avec flèche 74"/>
          <p:cNvCxnSpPr/>
          <p:nvPr/>
        </p:nvCxnSpPr>
        <p:spPr>
          <a:xfrm rot="5400000">
            <a:off x="7094426" y="8605730"/>
            <a:ext cx="1207889" cy="49827"/>
          </a:xfrm>
          <a:prstGeom prst="straightConnector1">
            <a:avLst/>
          </a:prstGeom>
          <a:ln>
            <a:headEnd type="arrow"/>
            <a:tailEnd type="arrow"/>
          </a:ln>
        </p:spPr>
        <p:style>
          <a:lnRef idx="1">
            <a:schemeClr val="accent1"/>
          </a:lnRef>
          <a:fillRef idx="0">
            <a:schemeClr val="accent1"/>
          </a:fillRef>
          <a:effectRef idx="0">
            <a:schemeClr val="accent1"/>
          </a:effectRef>
          <a:fontRef idx="minor">
            <a:schemeClr val="tx1"/>
          </a:fontRef>
        </p:style>
      </p:cxnSp>
      <p:cxnSp>
        <p:nvCxnSpPr>
          <p:cNvPr id="77" name="Connecteur droit avec flèche 76"/>
          <p:cNvCxnSpPr/>
          <p:nvPr/>
        </p:nvCxnSpPr>
        <p:spPr>
          <a:xfrm>
            <a:off x="7673456" y="8026701"/>
            <a:ext cx="2636352" cy="1366200"/>
          </a:xfrm>
          <a:prstGeom prst="straightConnector1">
            <a:avLst/>
          </a:prstGeom>
          <a:ln>
            <a:headEnd type="arrow"/>
            <a:tailEnd type="arrow"/>
          </a:ln>
        </p:spPr>
        <p:style>
          <a:lnRef idx="1">
            <a:schemeClr val="accent1"/>
          </a:lnRef>
          <a:fillRef idx="0">
            <a:schemeClr val="accent1"/>
          </a:fillRef>
          <a:effectRef idx="0">
            <a:schemeClr val="accent1"/>
          </a:effectRef>
          <a:fontRef idx="minor">
            <a:schemeClr val="tx1"/>
          </a:fontRef>
        </p:style>
      </p:cxnSp>
      <p:sp>
        <p:nvSpPr>
          <p:cNvPr id="91" name="Ellipse 90"/>
          <p:cNvSpPr/>
          <p:nvPr/>
        </p:nvSpPr>
        <p:spPr>
          <a:xfrm>
            <a:off x="10043308" y="22150563"/>
            <a:ext cx="4405954" cy="4569116"/>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rtl="1"/>
            <a:r>
              <a:rPr lang="ar-SA" sz="4800" dirty="0" smtClean="0">
                <a:cs typeface="Traditional Arabic" pitchFamily="2" charset="-78"/>
              </a:rPr>
              <a:t>-01- ان الحدود المكانية لهده الدراسة هي مؤسسة اتصالات الجزائر –ورقلة- </a:t>
            </a:r>
            <a:endParaRPr lang="fr-FR" sz="4800" dirty="0" smtClean="0">
              <a:cs typeface="Traditional Arabic" pitchFamily="2" charset="-78"/>
            </a:endParaRPr>
          </a:p>
        </p:txBody>
      </p:sp>
      <p:sp>
        <p:nvSpPr>
          <p:cNvPr id="92" name="Ellipse 91"/>
          <p:cNvSpPr/>
          <p:nvPr/>
        </p:nvSpPr>
        <p:spPr>
          <a:xfrm>
            <a:off x="5291131" y="22150563"/>
            <a:ext cx="4405954" cy="438528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rtl="1"/>
            <a:r>
              <a:rPr lang="ar-SA" sz="4400" dirty="0" smtClean="0">
                <a:cs typeface="Traditional Arabic" pitchFamily="2" charset="-78"/>
              </a:rPr>
              <a:t>-02- ان الحدود </a:t>
            </a:r>
            <a:r>
              <a:rPr lang="ar-SA" sz="4400" dirty="0" err="1" smtClean="0">
                <a:cs typeface="Traditional Arabic" pitchFamily="2" charset="-78"/>
              </a:rPr>
              <a:t>الزمانية</a:t>
            </a:r>
            <a:r>
              <a:rPr lang="ar-SA" sz="4400" dirty="0" smtClean="0">
                <a:cs typeface="Traditional Arabic" pitchFamily="2" charset="-78"/>
              </a:rPr>
              <a:t> لهده الدراسة هي السداسي الثاني للموسم الجامعي 2014 2015 </a:t>
            </a:r>
            <a:endParaRPr lang="fr-FR" sz="4400" dirty="0" smtClean="0">
              <a:cs typeface="Traditional Arabic" pitchFamily="2" charset="-78"/>
            </a:endParaRPr>
          </a:p>
        </p:txBody>
      </p:sp>
      <p:sp>
        <p:nvSpPr>
          <p:cNvPr id="93" name="Ellipse 92"/>
          <p:cNvSpPr/>
          <p:nvPr/>
        </p:nvSpPr>
        <p:spPr>
          <a:xfrm>
            <a:off x="711438" y="22150564"/>
            <a:ext cx="4405954" cy="4569117"/>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rtl="1"/>
            <a:r>
              <a:rPr lang="ar-SA" sz="4400" dirty="0" smtClean="0">
                <a:cs typeface="Traditional Arabic" pitchFamily="2" charset="-78"/>
              </a:rPr>
              <a:t>-03- ان الحدود البشرية لهده الدراسة تمثلت في موظفي مؤسسة اتصالات الجزائر – ورقلة -</a:t>
            </a:r>
            <a:endParaRPr lang="fr-FR" sz="4400" dirty="0" smtClean="0">
              <a:cs typeface="Traditional Arabic" pitchFamily="2" charset="-78"/>
            </a:endParaRPr>
          </a:p>
        </p:txBody>
      </p:sp>
      <p:cxnSp>
        <p:nvCxnSpPr>
          <p:cNvPr id="95" name="Connecteur droit avec flèche 94"/>
          <p:cNvCxnSpPr/>
          <p:nvPr/>
        </p:nvCxnSpPr>
        <p:spPr>
          <a:xfrm rot="10800000" flipV="1">
            <a:off x="3703136" y="21346845"/>
            <a:ext cx="3725532" cy="1042096"/>
          </a:xfrm>
          <a:prstGeom prst="straightConnector1">
            <a:avLst/>
          </a:prstGeom>
          <a:ln>
            <a:headEnd type="arrow"/>
            <a:tailEnd type="arrow"/>
          </a:ln>
        </p:spPr>
        <p:style>
          <a:lnRef idx="1">
            <a:schemeClr val="accent1"/>
          </a:lnRef>
          <a:fillRef idx="0">
            <a:schemeClr val="accent1"/>
          </a:fillRef>
          <a:effectRef idx="0">
            <a:schemeClr val="accent1"/>
          </a:effectRef>
          <a:fontRef idx="minor">
            <a:schemeClr val="tx1"/>
          </a:fontRef>
        </p:style>
      </p:cxnSp>
      <p:cxnSp>
        <p:nvCxnSpPr>
          <p:cNvPr id="97" name="Connecteur droit avec flèche 96"/>
          <p:cNvCxnSpPr/>
          <p:nvPr/>
        </p:nvCxnSpPr>
        <p:spPr>
          <a:xfrm rot="16200000" flipH="1">
            <a:off x="6965624" y="21767242"/>
            <a:ext cx="1075035" cy="59278"/>
          </a:xfrm>
          <a:prstGeom prst="straightConnector1">
            <a:avLst/>
          </a:prstGeom>
          <a:ln>
            <a:headEnd type="arrow"/>
            <a:tailEnd type="arrow"/>
          </a:ln>
        </p:spPr>
        <p:style>
          <a:lnRef idx="1">
            <a:schemeClr val="accent1"/>
          </a:lnRef>
          <a:fillRef idx="0">
            <a:schemeClr val="accent1"/>
          </a:fillRef>
          <a:effectRef idx="0">
            <a:schemeClr val="accent1"/>
          </a:effectRef>
          <a:fontRef idx="minor">
            <a:schemeClr val="tx1"/>
          </a:fontRef>
        </p:style>
      </p:cxnSp>
      <p:cxnSp>
        <p:nvCxnSpPr>
          <p:cNvPr id="99" name="Connecteur droit avec flèche 98"/>
          <p:cNvCxnSpPr>
            <a:endCxn id="91" idx="1"/>
          </p:cNvCxnSpPr>
          <p:nvPr/>
        </p:nvCxnSpPr>
        <p:spPr>
          <a:xfrm>
            <a:off x="7473502" y="21346845"/>
            <a:ext cx="3215043" cy="1472849"/>
          </a:xfrm>
          <a:prstGeom prst="straightConnector1">
            <a:avLst/>
          </a:prstGeom>
          <a:ln>
            <a:headEnd type="arrow"/>
            <a:tailEnd type="arrow"/>
          </a:ln>
        </p:spPr>
        <p:style>
          <a:lnRef idx="1">
            <a:schemeClr val="accent1"/>
          </a:lnRef>
          <a:fillRef idx="0">
            <a:schemeClr val="accent1"/>
          </a:fillRef>
          <a:effectRef idx="0">
            <a:schemeClr val="accent1"/>
          </a:effectRef>
          <a:fontRef idx="minor">
            <a:schemeClr val="tx1"/>
          </a:fontRef>
        </p:style>
      </p:cxnSp>
      <p:sp>
        <p:nvSpPr>
          <p:cNvPr id="137" name="Rectangle 136"/>
          <p:cNvSpPr/>
          <p:nvPr/>
        </p:nvSpPr>
        <p:spPr>
          <a:xfrm>
            <a:off x="751386" y="34747200"/>
            <a:ext cx="13537871" cy="438281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ar-SA" sz="3600" dirty="0" smtClean="0"/>
          </a:p>
          <a:p>
            <a:pPr algn="r" rtl="1"/>
            <a:endParaRPr lang="ar-SA" sz="3600" dirty="0" smtClean="0"/>
          </a:p>
          <a:p>
            <a:pPr lvl="0" algn="r" rtl="1"/>
            <a:r>
              <a:rPr lang="ar-SA" sz="3600" dirty="0" smtClean="0"/>
              <a:t>01- سمير حمامي، ذكاء الأعمال ،</a:t>
            </a:r>
            <a:r>
              <a:rPr lang="ar-SA" sz="3600" dirty="0" err="1" smtClean="0"/>
              <a:t>اسسس</a:t>
            </a:r>
            <a:r>
              <a:rPr lang="ar-SA" sz="3600" dirty="0" smtClean="0"/>
              <a:t> ومفاهيم ،المجلة المعلوماتية العدد19 لشهر </a:t>
            </a:r>
            <a:r>
              <a:rPr lang="ar-SA" sz="3600" dirty="0" err="1" smtClean="0"/>
              <a:t>ايلول</a:t>
            </a:r>
            <a:r>
              <a:rPr lang="ar-SA" sz="3600" dirty="0" smtClean="0"/>
              <a:t> 2007 ،</a:t>
            </a:r>
            <a:r>
              <a:rPr lang="fr-FR" sz="3600" dirty="0" smtClean="0"/>
              <a:t>http//www.infomag.news.sy  </a:t>
            </a:r>
          </a:p>
          <a:p>
            <a:pPr lvl="0" algn="r" rtl="1"/>
            <a:r>
              <a:rPr lang="ar-SA" sz="3600" dirty="0" smtClean="0"/>
              <a:t>02- فاطمة مانع،  إدارة علاقة العملاء، نموذج لتطبيقات ذكاء الأعمال في المنظمات  الملتقى العلمي الدولي الخامس حول الاقتصاد الافتراضي وانعكاساته على الاقتصاديات </a:t>
            </a:r>
            <a:r>
              <a:rPr lang="ar-SA" sz="3600" dirty="0" err="1" smtClean="0"/>
              <a:t>االدولية</a:t>
            </a:r>
            <a:r>
              <a:rPr lang="ar-SA" sz="3600" dirty="0" smtClean="0"/>
              <a:t> جامعة حسيبة بن </a:t>
            </a:r>
            <a:r>
              <a:rPr lang="ar-SA" sz="3600" dirty="0" err="1" smtClean="0"/>
              <a:t>بو</a:t>
            </a:r>
            <a:r>
              <a:rPr lang="ar-SA" sz="3600" dirty="0" smtClean="0"/>
              <a:t> علي </a:t>
            </a:r>
            <a:r>
              <a:rPr lang="ar-SA" sz="3600" dirty="0" err="1" smtClean="0"/>
              <a:t>بالشلف</a:t>
            </a:r>
            <a:r>
              <a:rPr lang="ar-SA" sz="3600" dirty="0" smtClean="0"/>
              <a:t> .</a:t>
            </a:r>
          </a:p>
          <a:p>
            <a:pPr lvl="0" algn="r" rtl="1"/>
            <a:r>
              <a:rPr lang="ar-SA" sz="3600" dirty="0" smtClean="0"/>
              <a:t>03- </a:t>
            </a:r>
            <a:r>
              <a:rPr lang="ar-SA" sz="3600" dirty="0" err="1" smtClean="0"/>
              <a:t>د</a:t>
            </a:r>
            <a:r>
              <a:rPr lang="ar-SA" sz="3600" dirty="0" smtClean="0"/>
              <a:t> بختي </a:t>
            </a:r>
            <a:r>
              <a:rPr lang="ar-SA" sz="3600" dirty="0" err="1" smtClean="0"/>
              <a:t>ابراهيم</a:t>
            </a:r>
            <a:r>
              <a:rPr lang="ar-SA" sz="3600" dirty="0" smtClean="0"/>
              <a:t> ؛ مقياس تكنولوجيا ونظم المعلومات الصغيرة والمتوسطة ، قاصدي مرباح  ورقلة ، الجزائر ، 2005. </a:t>
            </a:r>
          </a:p>
          <a:p>
            <a:pPr lvl="0" algn="r" rtl="1"/>
            <a:endParaRPr lang="fr-FR" sz="3600" dirty="0" smtClean="0"/>
          </a:p>
          <a:p>
            <a:pPr algn="r" rtl="1"/>
            <a:endParaRPr lang="ar-SA" sz="3600" dirty="0" smtClean="0"/>
          </a:p>
        </p:txBody>
      </p:sp>
      <p:sp>
        <p:nvSpPr>
          <p:cNvPr id="138" name="Rectangle 137"/>
          <p:cNvSpPr/>
          <p:nvPr/>
        </p:nvSpPr>
        <p:spPr>
          <a:xfrm>
            <a:off x="3552241" y="33204919"/>
            <a:ext cx="7830464" cy="110084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ar-SA" dirty="0" smtClean="0"/>
              <a:t>-</a:t>
            </a:r>
            <a:r>
              <a:rPr lang="ar-SA" dirty="0" smtClean="0">
                <a:solidFill>
                  <a:srgbClr val="FF0000"/>
                </a:solidFill>
              </a:rPr>
              <a:t>08-المراجع </a:t>
            </a:r>
            <a:endParaRPr lang="fr-FR" dirty="0">
              <a:solidFill>
                <a:srgbClr val="FF0000"/>
              </a:solidFill>
            </a:endParaRPr>
          </a:p>
        </p:txBody>
      </p:sp>
      <p:cxnSp>
        <p:nvCxnSpPr>
          <p:cNvPr id="140" name="Connecteur droit avec flèche 139"/>
          <p:cNvCxnSpPr>
            <a:endCxn id="137" idx="0"/>
          </p:cNvCxnSpPr>
          <p:nvPr/>
        </p:nvCxnSpPr>
        <p:spPr>
          <a:xfrm rot="16200000" flipH="1">
            <a:off x="7276195" y="34503073"/>
            <a:ext cx="441434" cy="46820"/>
          </a:xfrm>
          <a:prstGeom prst="straightConnector1">
            <a:avLst/>
          </a:prstGeom>
          <a:ln>
            <a:headEnd type="arrow"/>
            <a:tailEnd type="arrow"/>
          </a:ln>
        </p:spPr>
        <p:style>
          <a:lnRef idx="1">
            <a:schemeClr val="accent1"/>
          </a:lnRef>
          <a:fillRef idx="0">
            <a:schemeClr val="accent1"/>
          </a:fillRef>
          <a:effectRef idx="0">
            <a:schemeClr val="accent1"/>
          </a:effectRef>
          <a:fontRef idx="minor">
            <a:schemeClr val="tx1"/>
          </a:fontRef>
        </p:style>
      </p:cxnSp>
      <p:sp>
        <p:nvSpPr>
          <p:cNvPr id="158" name="Ellipse 157"/>
          <p:cNvSpPr/>
          <p:nvPr/>
        </p:nvSpPr>
        <p:spPr>
          <a:xfrm>
            <a:off x="25110574" y="35881176"/>
            <a:ext cx="4530436" cy="4946257"/>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r" rtl="1"/>
            <a:r>
              <a:rPr lang="ar-SA" sz="4400" dirty="0" smtClean="0"/>
              <a:t>01- الإسهام في إزالة الغموض عن واقع استخدام إدارة علاقات الزبائن </a:t>
            </a:r>
            <a:r>
              <a:rPr lang="fr-FR" sz="4400" dirty="0" smtClean="0"/>
              <a:t>.</a:t>
            </a:r>
            <a:endParaRPr lang="fr-FR" sz="4400" dirty="0">
              <a:latin typeface="Traditional Arabic" pitchFamily="18" charset="-78"/>
              <a:cs typeface="Traditional Arabic" pitchFamily="18" charset="-78"/>
            </a:endParaRPr>
          </a:p>
        </p:txBody>
      </p:sp>
      <p:sp>
        <p:nvSpPr>
          <p:cNvPr id="159" name="Ellipse 158"/>
          <p:cNvSpPr/>
          <p:nvPr/>
        </p:nvSpPr>
        <p:spPr>
          <a:xfrm>
            <a:off x="20311004" y="35881177"/>
            <a:ext cx="4530436" cy="4946257"/>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ar-SA" sz="3200" dirty="0" smtClean="0"/>
              <a:t>-</a:t>
            </a:r>
            <a:r>
              <a:rPr lang="ar-SA" sz="4400" dirty="0" smtClean="0"/>
              <a:t>02- نقص الدراسات والبحوث في هذا الموضوع من حيث المعالجة والممارسات</a:t>
            </a:r>
            <a:r>
              <a:rPr lang="fr-FR" sz="3200" dirty="0" smtClean="0"/>
              <a:t>.</a:t>
            </a:r>
          </a:p>
        </p:txBody>
      </p:sp>
      <p:sp>
        <p:nvSpPr>
          <p:cNvPr id="160" name="Ellipse 159"/>
          <p:cNvSpPr/>
          <p:nvPr/>
        </p:nvSpPr>
        <p:spPr>
          <a:xfrm>
            <a:off x="15539869" y="35881177"/>
            <a:ext cx="4530436" cy="4946257"/>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ar-SA" sz="3200" dirty="0" smtClean="0"/>
              <a:t>03</a:t>
            </a:r>
            <a:r>
              <a:rPr lang="ar-SA" sz="3600" dirty="0" smtClean="0"/>
              <a:t>- حاجة الواقع من مؤسسات ومجتمع إلى معرفة الأحكام والقيم التي يجب أن تضبط مفهوم إدارة علاقات الزبائن.</a:t>
            </a:r>
            <a:endParaRPr lang="fr-FR" sz="3200" dirty="0" smtClean="0"/>
          </a:p>
        </p:txBody>
      </p:sp>
      <p:cxnSp>
        <p:nvCxnSpPr>
          <p:cNvPr id="162" name="Connecteur droit avec flèche 161"/>
          <p:cNvCxnSpPr/>
          <p:nvPr/>
        </p:nvCxnSpPr>
        <p:spPr>
          <a:xfrm rot="10800000" flipV="1">
            <a:off x="18571781" y="34747200"/>
            <a:ext cx="3780280" cy="1133976"/>
          </a:xfrm>
          <a:prstGeom prst="straightConnector1">
            <a:avLst/>
          </a:prstGeom>
          <a:ln>
            <a:headEnd type="arrow"/>
            <a:tailEnd type="arrow"/>
          </a:ln>
        </p:spPr>
        <p:style>
          <a:lnRef idx="1">
            <a:schemeClr val="accent1"/>
          </a:lnRef>
          <a:fillRef idx="0">
            <a:schemeClr val="accent1"/>
          </a:fillRef>
          <a:effectRef idx="0">
            <a:schemeClr val="accent1"/>
          </a:effectRef>
          <a:fontRef idx="minor">
            <a:schemeClr val="tx1"/>
          </a:fontRef>
        </p:style>
      </p:cxnSp>
      <p:cxnSp>
        <p:nvCxnSpPr>
          <p:cNvPr id="165" name="Connecteur droit avec flèche 164"/>
          <p:cNvCxnSpPr>
            <a:endCxn id="159" idx="0"/>
          </p:cNvCxnSpPr>
          <p:nvPr/>
        </p:nvCxnSpPr>
        <p:spPr>
          <a:xfrm rot="16200000" flipH="1">
            <a:off x="21897153" y="35202107"/>
            <a:ext cx="1133977" cy="224161"/>
          </a:xfrm>
          <a:prstGeom prst="straightConnector1">
            <a:avLst/>
          </a:prstGeom>
          <a:ln>
            <a:headEnd type="arrow"/>
            <a:tailEnd type="arrow"/>
          </a:ln>
        </p:spPr>
        <p:style>
          <a:lnRef idx="1">
            <a:schemeClr val="accent1"/>
          </a:lnRef>
          <a:fillRef idx="0">
            <a:schemeClr val="accent1"/>
          </a:fillRef>
          <a:effectRef idx="0">
            <a:schemeClr val="accent1"/>
          </a:effectRef>
          <a:fontRef idx="minor">
            <a:schemeClr val="tx1"/>
          </a:fontRef>
        </p:style>
      </p:cxnSp>
      <p:cxnSp>
        <p:nvCxnSpPr>
          <p:cNvPr id="167" name="Connecteur droit avec flèche 166"/>
          <p:cNvCxnSpPr/>
          <p:nvPr/>
        </p:nvCxnSpPr>
        <p:spPr>
          <a:xfrm>
            <a:off x="22409605" y="34747200"/>
            <a:ext cx="3666561" cy="1576552"/>
          </a:xfrm>
          <a:prstGeom prst="straightConnector1">
            <a:avLst/>
          </a:prstGeom>
          <a:ln>
            <a:headEnd type="arrow"/>
            <a:tailEnd type="arrow"/>
          </a:ln>
        </p:spPr>
        <p:style>
          <a:lnRef idx="1">
            <a:schemeClr val="accent1"/>
          </a:lnRef>
          <a:fillRef idx="0">
            <a:schemeClr val="accent1"/>
          </a:fillRef>
          <a:effectRef idx="0">
            <a:schemeClr val="accent1"/>
          </a:effectRef>
          <a:fontRef idx="minor">
            <a:schemeClr val="tx1"/>
          </a:fontRef>
        </p:style>
      </p:cxnSp>
      <p:sp>
        <p:nvSpPr>
          <p:cNvPr id="184" name="Rectangle 183"/>
          <p:cNvSpPr/>
          <p:nvPr/>
        </p:nvSpPr>
        <p:spPr>
          <a:xfrm>
            <a:off x="824138" y="20023406"/>
            <a:ext cx="13465119" cy="1323439"/>
          </a:xfrm>
          <a:prstGeom prst="rect">
            <a:avLst/>
          </a:prstGeom>
        </p:spPr>
        <p:txBody>
          <a:bodyPr wrap="square">
            <a:spAutoFit/>
          </a:bodyPr>
          <a:lstStyle/>
          <a:p>
            <a:pPr lvl="0" algn="ctr" rtl="1"/>
            <a:r>
              <a:rPr lang="ar-SA" sz="8000" u="sng" dirty="0" smtClean="0">
                <a:solidFill>
                  <a:srgbClr val="FF0000"/>
                </a:solidFill>
                <a:latin typeface="Traditional Arabic" pitchFamily="18" charset="-78"/>
                <a:cs typeface="Traditional Arabic" pitchFamily="18" charset="-78"/>
              </a:rPr>
              <a:t> -06- حدود الدراسة </a:t>
            </a:r>
            <a:endParaRPr lang="fr-FR" sz="4400" u="sng" dirty="0">
              <a:solidFill>
                <a:srgbClr val="FF0000"/>
              </a:solidFill>
            </a:endParaRPr>
          </a:p>
        </p:txBody>
      </p:sp>
      <p:sp>
        <p:nvSpPr>
          <p:cNvPr id="186" name="Espace réservé du texte 185"/>
          <p:cNvSpPr>
            <a:spLocks noGrp="1"/>
          </p:cNvSpPr>
          <p:nvPr>
            <p:ph type="body" sz="quarter" idx="10"/>
          </p:nvPr>
        </p:nvSpPr>
        <p:spPr/>
        <p:txBody>
          <a:bodyPr/>
          <a:lstStyle/>
          <a:p>
            <a:endParaRPr lang="fr-FR" dirty="0"/>
          </a:p>
        </p:txBody>
      </p:sp>
      <p:sp>
        <p:nvSpPr>
          <p:cNvPr id="194" name="Ellipse 193"/>
          <p:cNvSpPr/>
          <p:nvPr/>
        </p:nvSpPr>
        <p:spPr>
          <a:xfrm>
            <a:off x="751386" y="27246024"/>
            <a:ext cx="13358220" cy="9144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ar-SA" dirty="0" smtClean="0">
                <a:solidFill>
                  <a:srgbClr val="FF0000"/>
                </a:solidFill>
              </a:rPr>
              <a:t>-07- منهج الدراسة </a:t>
            </a:r>
            <a:endParaRPr lang="fr-FR" dirty="0">
              <a:solidFill>
                <a:srgbClr val="FF0000"/>
              </a:solidFill>
            </a:endParaRPr>
          </a:p>
        </p:txBody>
      </p:sp>
      <p:sp>
        <p:nvSpPr>
          <p:cNvPr id="195" name="Rectangle à coins arrondis 194"/>
          <p:cNvSpPr/>
          <p:nvPr/>
        </p:nvSpPr>
        <p:spPr>
          <a:xfrm>
            <a:off x="711438" y="28160425"/>
            <a:ext cx="14105950" cy="456879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rtl="1"/>
            <a:endParaRPr lang="ar-SA" sz="4400" dirty="0" smtClean="0"/>
          </a:p>
          <a:p>
            <a:pPr rtl="1"/>
            <a:endParaRPr lang="ar-SA" sz="4400" dirty="0" smtClean="0"/>
          </a:p>
          <a:p>
            <a:pPr algn="justLow" rtl="1"/>
            <a:endParaRPr lang="ar-SA" sz="4800" dirty="0" smtClean="0"/>
          </a:p>
          <a:p>
            <a:pPr algn="justLow" rtl="1"/>
            <a:endParaRPr lang="ar-SA" sz="4800" dirty="0" smtClean="0"/>
          </a:p>
          <a:p>
            <a:pPr algn="justLow" rtl="1"/>
            <a:r>
              <a:rPr lang="ar-DZ" sz="4800" dirty="0" smtClean="0"/>
              <a:t>من أجل معالجة إشكالية موضوع البحث وتحليل أبعاده ومحاولة اختبار مدى صحة الفرضيات المقدمة، تم الاعتماد على المنهج الوصفي التحليلي الذي يهتم بدراسة الظاهرة على أرض الواقع، ويبين خصائص الظاهرة وتم جمع المعلومات اللازمة عن الظاهرة وتحليلها واستخلاص النتائج.</a:t>
            </a:r>
            <a:endParaRPr lang="fr-FR" sz="4800" dirty="0" smtClean="0"/>
          </a:p>
          <a:p>
            <a:pPr rtl="1"/>
            <a:r>
              <a:rPr lang="ar-DZ" b="1" dirty="0" smtClean="0"/>
              <a:t> </a:t>
            </a:r>
            <a:endParaRPr lang="fr-FR" dirty="0" smtClean="0"/>
          </a:p>
          <a:p>
            <a:pPr algn="ctr"/>
            <a:endParaRPr lang="fr-FR" dirty="0"/>
          </a:p>
        </p:txBody>
      </p:sp>
      <p:sp>
        <p:nvSpPr>
          <p:cNvPr id="6162" name="Rectangle 18"/>
          <p:cNvSpPr>
            <a:spLocks noChangeArrowheads="1"/>
          </p:cNvSpPr>
          <p:nvPr/>
        </p:nvSpPr>
        <p:spPr bwMode="auto">
          <a:xfrm>
            <a:off x="0" y="0"/>
            <a:ext cx="184731" cy="369332"/>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fr-FR" sz="1800" b="0" i="0" u="none" strike="noStrike" cap="none" normalizeH="0" baseline="0" dirty="0" smtClean="0">
              <a:ln>
                <a:noFill/>
              </a:ln>
              <a:solidFill>
                <a:schemeClr val="tx1"/>
              </a:solidFill>
              <a:effectLst/>
              <a:latin typeface="Arial" pitchFamily="34" charset="0"/>
              <a:cs typeface="Arial" pitchFamily="34" charset="0"/>
            </a:endParaRPr>
          </a:p>
        </p:txBody>
      </p:sp>
      <p:pic>
        <p:nvPicPr>
          <p:cNvPr id="65" name="Image 64"/>
          <p:cNvPicPr/>
          <p:nvPr/>
        </p:nvPicPr>
        <p:blipFill>
          <a:blip r:embed="rId4" cstate="print">
            <a:clrChange>
              <a:clrFrom>
                <a:srgbClr val="FFFFFF"/>
              </a:clrFrom>
              <a:clrTo>
                <a:srgbClr val="FFFFFF">
                  <a:alpha val="0"/>
                </a:srgbClr>
              </a:clrTo>
            </a:clrChange>
          </a:blip>
          <a:srcRect/>
          <a:stretch>
            <a:fillRect/>
          </a:stretch>
        </p:blipFill>
        <p:spPr bwMode="auto">
          <a:xfrm>
            <a:off x="27022097" y="338554"/>
            <a:ext cx="3253116" cy="2909144"/>
          </a:xfrm>
          <a:prstGeom prst="rect">
            <a:avLst/>
          </a:prstGeom>
          <a:noFill/>
          <a:ln w="9525">
            <a:noFill/>
            <a:miter lim="800000"/>
            <a:headEnd/>
            <a:tailEnd/>
          </a:ln>
        </p:spPr>
      </p:pic>
      <p:pic>
        <p:nvPicPr>
          <p:cNvPr id="70" name="Image 69"/>
          <p:cNvPicPr/>
          <p:nvPr/>
        </p:nvPicPr>
        <p:blipFill>
          <a:blip r:embed="rId4" cstate="print">
            <a:clrChange>
              <a:clrFrom>
                <a:srgbClr val="FFFFFF"/>
              </a:clrFrom>
              <a:clrTo>
                <a:srgbClr val="FFFFFF">
                  <a:alpha val="0"/>
                </a:srgbClr>
              </a:clrTo>
            </a:clrChange>
          </a:blip>
          <a:srcRect/>
          <a:stretch>
            <a:fillRect/>
          </a:stretch>
        </p:blipFill>
        <p:spPr bwMode="auto">
          <a:xfrm>
            <a:off x="184730" y="369332"/>
            <a:ext cx="3914303" cy="3319799"/>
          </a:xfrm>
          <a:prstGeom prst="rect">
            <a:avLst/>
          </a:prstGeom>
          <a:noFill/>
          <a:ln w="9525">
            <a:noFill/>
            <a:miter lim="800000"/>
            <a:headEnd/>
            <a:tailEnd/>
          </a:ln>
        </p:spPr>
      </p:pic>
    </p:spTree>
    <p:extLst>
      <p:ext uri="{BB962C8B-B14F-4D97-AF65-F5344CB8AC3E}">
        <p14:creationId xmlns="" xmlns:p14="http://schemas.microsoft.com/office/powerpoint/2010/main" val="3874869272"/>
      </p:ext>
    </p:extLst>
  </p:cSld>
  <p:clrMapOvr>
    <a:masterClrMapping/>
  </p:clrMapOvr>
  <p:timing>
    <p:tnLst>
      <p:par>
        <p:cTn id="1" dur="indefinite" restart="never" nodeType="tmRoot"/>
      </p:par>
    </p:tnLst>
  </p:timing>
</p:sld>
</file>

<file path=ppt/theme/theme1.xml><?xml version="1.0" encoding="utf-8"?>
<a:theme xmlns:a="http://schemas.openxmlformats.org/drawingml/2006/main" name="PosterPresentations.com-100CMx140CM">
  <a:themeElements>
    <a:clrScheme name="Metro">
      <a:dk1>
        <a:sysClr val="windowText" lastClr="000000"/>
      </a:dk1>
      <a:lt1>
        <a:sysClr val="window" lastClr="FFFFFF"/>
      </a:lt1>
      <a:dk2>
        <a:srgbClr val="4E5B6F"/>
      </a:dk2>
      <a:lt2>
        <a:srgbClr val="D6ECFF"/>
      </a:lt2>
      <a:accent1>
        <a:srgbClr val="7FD13B"/>
      </a:accent1>
      <a:accent2>
        <a:srgbClr val="EA157A"/>
      </a:accent2>
      <a:accent3>
        <a:srgbClr val="FEB80A"/>
      </a:accent3>
      <a:accent4>
        <a:srgbClr val="00ADDC"/>
      </a:accent4>
      <a:accent5>
        <a:srgbClr val="738AC8"/>
      </a:accent5>
      <a:accent6>
        <a:srgbClr val="1AB39F"/>
      </a:accent6>
      <a:hlink>
        <a:srgbClr val="EB8803"/>
      </a:hlink>
      <a:folHlink>
        <a:srgbClr val="5F7791"/>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Classic - Wide Center">
  <a:themeElements>
    <a:clrScheme name="Metro">
      <a:dk1>
        <a:sysClr val="windowText" lastClr="000000"/>
      </a:dk1>
      <a:lt1>
        <a:sysClr val="window" lastClr="FFFFFF"/>
      </a:lt1>
      <a:dk2>
        <a:srgbClr val="4E5B6F"/>
      </a:dk2>
      <a:lt2>
        <a:srgbClr val="D6ECFF"/>
      </a:lt2>
      <a:accent1>
        <a:srgbClr val="7FD13B"/>
      </a:accent1>
      <a:accent2>
        <a:srgbClr val="EA157A"/>
      </a:accent2>
      <a:accent3>
        <a:srgbClr val="FEB80A"/>
      </a:accent3>
      <a:accent4>
        <a:srgbClr val="00ADDC"/>
      </a:accent4>
      <a:accent5>
        <a:srgbClr val="738AC8"/>
      </a:accent5>
      <a:accent6>
        <a:srgbClr val="1AB39F"/>
      </a:accent6>
      <a:hlink>
        <a:srgbClr val="EB8803"/>
      </a:hlink>
      <a:folHlink>
        <a:srgbClr val="5F7791"/>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PosterPresentations.com-100CMx140CM</Template>
  <TotalTime>1021</TotalTime>
  <Words>671</Words>
  <Application>Microsoft Office PowerPoint</Application>
  <PresentationFormat>Personnalisé</PresentationFormat>
  <Paragraphs>128</Paragraphs>
  <Slides>1</Slides>
  <Notes>1</Notes>
  <HiddenSlides>0</HiddenSlides>
  <MMClips>0</MMClips>
  <ScaleCrop>false</ScaleCrop>
  <HeadingPairs>
    <vt:vector size="6" baseType="variant">
      <vt:variant>
        <vt:lpstr>Thème</vt:lpstr>
      </vt:variant>
      <vt:variant>
        <vt:i4>2</vt:i4>
      </vt:variant>
      <vt:variant>
        <vt:lpstr>Serveurs OLE incorporés</vt:lpstr>
      </vt:variant>
      <vt:variant>
        <vt:i4>1</vt:i4>
      </vt:variant>
      <vt:variant>
        <vt:lpstr>Titres des diapositives</vt:lpstr>
      </vt:variant>
      <vt:variant>
        <vt:i4>1</vt:i4>
      </vt:variant>
    </vt:vector>
  </HeadingPairs>
  <TitlesOfParts>
    <vt:vector size="4" baseType="lpstr">
      <vt:lpstr>PosterPresentations.com-100CMx140CM</vt:lpstr>
      <vt:lpstr>Classic - Wide Center</vt:lpstr>
      <vt:lpstr>Image</vt:lpstr>
      <vt:lpstr>Diapositive 1</vt:lpstr>
    </vt:vector>
  </TitlesOfParts>
  <Company>Hewlett-Packard Company</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CanterburyMedia</dc:creator>
  <dc:description>This template is the property of PosterPresentations.com. Call us if you need help with this poster template._x000d_
1-866-649-3004           _x000d_
 (c)PosterPresentations.com</dc:description>
  <cp:lastModifiedBy>acer</cp:lastModifiedBy>
  <cp:revision>182</cp:revision>
  <dcterms:created xsi:type="dcterms:W3CDTF">2012-02-10T00:21:22Z</dcterms:created>
  <dcterms:modified xsi:type="dcterms:W3CDTF">2015-03-10T13:46:09Z</dcterms:modified>
</cp:coreProperties>
</file>