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79975" cy="42808525"/>
  <p:notesSz cx="6858000" cy="9144000"/>
  <p:defaultTextStyle>
    <a:defPPr>
      <a:defRPr lang="fr-FR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D054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3" d="100"/>
          <a:sy n="23" d="100"/>
        </p:scale>
        <p:origin x="-1212" y="576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16A0C6-69D8-4BA4-BAA4-994D3909529D}" type="doc">
      <dgm:prSet loTypeId="urn:microsoft.com/office/officeart/2005/8/layout/radial5" loCatId="cycle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5C402635-C8D2-4297-835C-C15B1A90A71F}">
      <dgm:prSet phldrT="[Texte]" custT="1"/>
      <dgm:spPr/>
      <dgm:t>
        <a:bodyPr/>
        <a:lstStyle/>
        <a:p>
          <a:r>
            <a:rPr lang="ar-DZ" sz="4400" b="1" dirty="0" smtClean="0"/>
            <a:t>ا</a:t>
          </a:r>
          <a:r>
            <a:rPr lang="ar-DZ" sz="6000" b="1" dirty="0" smtClean="0"/>
            <a:t>لفرضيات</a:t>
          </a:r>
          <a:endParaRPr lang="fr-FR" sz="4400" b="1" dirty="0"/>
        </a:p>
      </dgm:t>
    </dgm:pt>
    <dgm:pt modelId="{BAB67FB5-2187-4BAB-8DEE-A32BB9B401B4}" type="parTrans" cxnId="{158D8923-817E-4DDC-905C-36C0487494C3}">
      <dgm:prSet/>
      <dgm:spPr/>
      <dgm:t>
        <a:bodyPr/>
        <a:lstStyle/>
        <a:p>
          <a:endParaRPr lang="fr-FR"/>
        </a:p>
      </dgm:t>
    </dgm:pt>
    <dgm:pt modelId="{0EE8B367-E558-4390-8F20-2E49D3306BE6}" type="sibTrans" cxnId="{158D8923-817E-4DDC-905C-36C0487494C3}">
      <dgm:prSet/>
      <dgm:spPr/>
      <dgm:t>
        <a:bodyPr/>
        <a:lstStyle/>
        <a:p>
          <a:endParaRPr lang="fr-FR"/>
        </a:p>
      </dgm:t>
    </dgm:pt>
    <dgm:pt modelId="{EF0694DE-348C-43E9-971D-DEE49CC86814}">
      <dgm:prSet phldrT="[Texte]" custT="1"/>
      <dgm:spPr/>
      <dgm:t>
        <a:bodyPr/>
        <a:lstStyle/>
        <a:p>
          <a:r>
            <a:rPr lang="ar-DZ" sz="4800" dirty="0" smtClean="0"/>
            <a:t>ا</a:t>
          </a:r>
          <a:r>
            <a:rPr lang="ar-DZ" sz="4800" b="1" dirty="0" smtClean="0"/>
            <a:t>لمياه خدمة عمومية تتأثر بشدة بالمتغيرات </a:t>
          </a:r>
          <a:r>
            <a:rPr lang="ar-DZ" sz="4800" dirty="0" smtClean="0"/>
            <a:t>الثقافية </a:t>
          </a:r>
          <a:endParaRPr lang="fr-FR" sz="4800" dirty="0"/>
        </a:p>
      </dgm:t>
    </dgm:pt>
    <dgm:pt modelId="{393A7220-3973-4557-BDE3-46BF77CD0D65}" type="parTrans" cxnId="{C0A70EC5-D25F-4F87-8A68-879C64B87512}">
      <dgm:prSet/>
      <dgm:spPr/>
      <dgm:t>
        <a:bodyPr/>
        <a:lstStyle/>
        <a:p>
          <a:endParaRPr lang="fr-FR"/>
        </a:p>
      </dgm:t>
    </dgm:pt>
    <dgm:pt modelId="{38E2C685-F5B3-410C-93E2-BAFA62B58DB8}" type="sibTrans" cxnId="{C0A70EC5-D25F-4F87-8A68-879C64B87512}">
      <dgm:prSet/>
      <dgm:spPr/>
      <dgm:t>
        <a:bodyPr/>
        <a:lstStyle/>
        <a:p>
          <a:endParaRPr lang="fr-FR"/>
        </a:p>
      </dgm:t>
    </dgm:pt>
    <dgm:pt modelId="{61149835-2400-46F6-AB5F-772937D99ABA}">
      <dgm:prSet phldrT="[Texte]" custT="1"/>
      <dgm:spPr/>
      <dgm:t>
        <a:bodyPr/>
        <a:lstStyle/>
        <a:p>
          <a:r>
            <a:rPr lang="ar-DZ" sz="4800" b="1" dirty="0" smtClean="0"/>
            <a:t>السلوك الاستهلاكي للفرد للمياه تتحكم فيه مجموعة من العوامل </a:t>
          </a:r>
          <a:endParaRPr lang="fr-FR" sz="4800" b="1" dirty="0"/>
        </a:p>
      </dgm:t>
    </dgm:pt>
    <dgm:pt modelId="{3458C9DF-B0F9-44DD-A4D9-AD831BD722E4}" type="parTrans" cxnId="{BCB1E93F-640C-4986-B433-1DA894226C70}">
      <dgm:prSet/>
      <dgm:spPr/>
      <dgm:t>
        <a:bodyPr/>
        <a:lstStyle/>
        <a:p>
          <a:endParaRPr lang="fr-FR"/>
        </a:p>
      </dgm:t>
    </dgm:pt>
    <dgm:pt modelId="{CEF9FE52-94C7-4DD6-86A1-CF8354515A4F}" type="sibTrans" cxnId="{BCB1E93F-640C-4986-B433-1DA894226C70}">
      <dgm:prSet/>
      <dgm:spPr/>
      <dgm:t>
        <a:bodyPr/>
        <a:lstStyle/>
        <a:p>
          <a:endParaRPr lang="fr-FR"/>
        </a:p>
      </dgm:t>
    </dgm:pt>
    <dgm:pt modelId="{1009896B-6D64-4646-AEE0-7C0639956BB8}">
      <dgm:prSet phldrT="[Texte]" custT="1"/>
      <dgm:spPr/>
      <dgm:t>
        <a:bodyPr/>
        <a:lstStyle/>
        <a:p>
          <a:r>
            <a:rPr lang="ar-DZ" sz="4800" b="1" dirty="0" smtClean="0"/>
            <a:t>وجود رابط قوي بين سلوك المستهلك والتكوين الثقافي للفرد</a:t>
          </a:r>
          <a:endParaRPr lang="fr-FR" sz="4800" b="1" dirty="0"/>
        </a:p>
      </dgm:t>
    </dgm:pt>
    <dgm:pt modelId="{C3F5CF4C-9789-490B-AFA6-1684675A1D40}" type="parTrans" cxnId="{7FACF2F2-45A4-41B4-B558-BBFB8690CD81}">
      <dgm:prSet/>
      <dgm:spPr/>
      <dgm:t>
        <a:bodyPr/>
        <a:lstStyle/>
        <a:p>
          <a:endParaRPr lang="fr-FR"/>
        </a:p>
      </dgm:t>
    </dgm:pt>
    <dgm:pt modelId="{751C74A0-181F-48D8-AA0C-209430A967A9}" type="sibTrans" cxnId="{7FACF2F2-45A4-41B4-B558-BBFB8690CD81}">
      <dgm:prSet/>
      <dgm:spPr/>
      <dgm:t>
        <a:bodyPr/>
        <a:lstStyle/>
        <a:p>
          <a:endParaRPr lang="fr-FR"/>
        </a:p>
      </dgm:t>
    </dgm:pt>
    <dgm:pt modelId="{ED3BA7D5-103C-4657-86D9-F6BB2F409F13}">
      <dgm:prSet phldrT="[Texte]" custT="1"/>
      <dgm:spPr/>
      <dgm:t>
        <a:bodyPr/>
        <a:lstStyle/>
        <a:p>
          <a:r>
            <a:rPr lang="ar-DZ" sz="4800" b="1" dirty="0" smtClean="0"/>
            <a:t>الكمية المستهلكة للمياه تعكس مستوى رفاهية الفرد</a:t>
          </a:r>
          <a:endParaRPr lang="ar-DZ" sz="4800" dirty="0" smtClean="0"/>
        </a:p>
      </dgm:t>
    </dgm:pt>
    <dgm:pt modelId="{48B2DF6D-6831-427C-AB8B-336F00188F3B}" type="parTrans" cxnId="{EBCC2AE5-702A-41A8-97F5-2C6B8341C7CF}">
      <dgm:prSet/>
      <dgm:spPr/>
      <dgm:t>
        <a:bodyPr/>
        <a:lstStyle/>
        <a:p>
          <a:endParaRPr lang="fr-FR"/>
        </a:p>
      </dgm:t>
    </dgm:pt>
    <dgm:pt modelId="{B586C139-7A6B-492E-90B1-49445DB65A48}" type="sibTrans" cxnId="{EBCC2AE5-702A-41A8-97F5-2C6B8341C7CF}">
      <dgm:prSet/>
      <dgm:spPr/>
      <dgm:t>
        <a:bodyPr/>
        <a:lstStyle/>
        <a:p>
          <a:endParaRPr lang="fr-FR"/>
        </a:p>
      </dgm:t>
    </dgm:pt>
    <dgm:pt modelId="{E267FB0D-DED2-4718-A440-A81154D45802}" type="pres">
      <dgm:prSet presAssocID="{4216A0C6-69D8-4BA4-BAA4-994D3909529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6A9F7E8-E1D4-4386-A48C-68546EED3846}" type="pres">
      <dgm:prSet presAssocID="{5C402635-C8D2-4297-835C-C15B1A90A71F}" presName="centerShape" presStyleLbl="node0" presStyleIdx="0" presStyleCnt="1"/>
      <dgm:spPr/>
      <dgm:t>
        <a:bodyPr/>
        <a:lstStyle/>
        <a:p>
          <a:endParaRPr lang="fr-FR"/>
        </a:p>
      </dgm:t>
    </dgm:pt>
    <dgm:pt modelId="{CC98BDDC-3EE9-4824-A108-7B6BB7BDF53B}" type="pres">
      <dgm:prSet presAssocID="{393A7220-3973-4557-BDE3-46BF77CD0D65}" presName="parTrans" presStyleLbl="sibTrans2D1" presStyleIdx="0" presStyleCnt="4" custScaleX="201347" custScaleY="129635" custLinFactNeighborX="6983" custLinFactNeighborY="-13540"/>
      <dgm:spPr/>
      <dgm:t>
        <a:bodyPr/>
        <a:lstStyle/>
        <a:p>
          <a:endParaRPr lang="fr-FR"/>
        </a:p>
      </dgm:t>
    </dgm:pt>
    <dgm:pt modelId="{C5B857E1-A66D-49F4-8AFA-939529B9F8B5}" type="pres">
      <dgm:prSet presAssocID="{393A7220-3973-4557-BDE3-46BF77CD0D65}" presName="connectorText" presStyleLbl="sibTrans2D1" presStyleIdx="0" presStyleCnt="4"/>
      <dgm:spPr/>
      <dgm:t>
        <a:bodyPr/>
        <a:lstStyle/>
        <a:p>
          <a:endParaRPr lang="fr-FR"/>
        </a:p>
      </dgm:t>
    </dgm:pt>
    <dgm:pt modelId="{016F7805-3E69-40F7-B718-6DE78C785AA3}" type="pres">
      <dgm:prSet presAssocID="{EF0694DE-348C-43E9-971D-DEE49CC86814}" presName="node" presStyleLbl="node1" presStyleIdx="0" presStyleCnt="4" custScaleX="14654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C7246ED-E8F2-45FD-A064-FAC446F0189F}" type="pres">
      <dgm:prSet presAssocID="{3458C9DF-B0F9-44DD-A4D9-AD831BD722E4}" presName="parTrans" presStyleLbl="sibTrans2D1" presStyleIdx="1" presStyleCnt="4" custScaleX="220469" custScaleY="125948"/>
      <dgm:spPr/>
      <dgm:t>
        <a:bodyPr/>
        <a:lstStyle/>
        <a:p>
          <a:endParaRPr lang="fr-FR"/>
        </a:p>
      </dgm:t>
    </dgm:pt>
    <dgm:pt modelId="{E6C43362-7B6F-4CA1-BE1E-48776D48A655}" type="pres">
      <dgm:prSet presAssocID="{3458C9DF-B0F9-44DD-A4D9-AD831BD722E4}" presName="connectorText" presStyleLbl="sibTrans2D1" presStyleIdx="1" presStyleCnt="4"/>
      <dgm:spPr/>
      <dgm:t>
        <a:bodyPr/>
        <a:lstStyle/>
        <a:p>
          <a:endParaRPr lang="fr-FR"/>
        </a:p>
      </dgm:t>
    </dgm:pt>
    <dgm:pt modelId="{12E52961-C518-453E-A7E5-3440443B2E01}" type="pres">
      <dgm:prSet presAssocID="{61149835-2400-46F6-AB5F-772937D99ABA}" presName="node" presStyleLbl="node1" presStyleIdx="1" presStyleCnt="4" custScaleX="142479" custScaleY="11335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5718580-FFEC-4FBB-9801-B15D7FA863F5}" type="pres">
      <dgm:prSet presAssocID="{C3F5CF4C-9789-490B-AFA6-1684675A1D40}" presName="parTrans" presStyleLbl="sibTrans2D1" presStyleIdx="2" presStyleCnt="4" custScaleX="188721" custScaleY="120708"/>
      <dgm:spPr/>
      <dgm:t>
        <a:bodyPr/>
        <a:lstStyle/>
        <a:p>
          <a:endParaRPr lang="fr-FR"/>
        </a:p>
      </dgm:t>
    </dgm:pt>
    <dgm:pt modelId="{BCFE52AC-BDAC-42ED-B3D2-D5E17578AF8C}" type="pres">
      <dgm:prSet presAssocID="{C3F5CF4C-9789-490B-AFA6-1684675A1D40}" presName="connectorText" presStyleLbl="sibTrans2D1" presStyleIdx="2" presStyleCnt="4"/>
      <dgm:spPr/>
      <dgm:t>
        <a:bodyPr/>
        <a:lstStyle/>
        <a:p>
          <a:endParaRPr lang="fr-FR"/>
        </a:p>
      </dgm:t>
    </dgm:pt>
    <dgm:pt modelId="{4C1C750D-FFDF-45BC-9907-6D7DF215A1C4}" type="pres">
      <dgm:prSet presAssocID="{1009896B-6D64-4646-AEE0-7C0639956BB8}" presName="node" presStyleLbl="node1" presStyleIdx="2" presStyleCnt="4" custScaleX="15775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C5F866-5C01-491C-898F-72FE61F3A459}" type="pres">
      <dgm:prSet presAssocID="{48B2DF6D-6831-427C-AB8B-336F00188F3B}" presName="parTrans" presStyleLbl="sibTrans2D1" presStyleIdx="3" presStyleCnt="4" custScaleX="233675" custScaleY="155584" custLinFactNeighborY="14817"/>
      <dgm:spPr/>
      <dgm:t>
        <a:bodyPr/>
        <a:lstStyle/>
        <a:p>
          <a:endParaRPr lang="fr-FR"/>
        </a:p>
      </dgm:t>
    </dgm:pt>
    <dgm:pt modelId="{FC69F1A8-7DFB-4AF1-98C0-734CCE7C0CF4}" type="pres">
      <dgm:prSet presAssocID="{48B2DF6D-6831-427C-AB8B-336F00188F3B}" presName="connectorText" presStyleLbl="sibTrans2D1" presStyleIdx="3" presStyleCnt="4"/>
      <dgm:spPr/>
      <dgm:t>
        <a:bodyPr/>
        <a:lstStyle/>
        <a:p>
          <a:endParaRPr lang="fr-FR"/>
        </a:p>
      </dgm:t>
    </dgm:pt>
    <dgm:pt modelId="{ACA134BF-963C-4280-8993-ED5C4820C1A1}" type="pres">
      <dgm:prSet presAssocID="{ED3BA7D5-103C-4657-86D9-F6BB2F409F13}" presName="node" presStyleLbl="node1" presStyleIdx="3" presStyleCnt="4" custScaleX="13259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F69ECCF-53B7-4368-9790-19679DADC470}" type="presOf" srcId="{3458C9DF-B0F9-44DD-A4D9-AD831BD722E4}" destId="{AC7246ED-E8F2-45FD-A064-FAC446F0189F}" srcOrd="0" destOrd="0" presId="urn:microsoft.com/office/officeart/2005/8/layout/radial5"/>
    <dgm:cxn modelId="{7FACF2F2-45A4-41B4-B558-BBFB8690CD81}" srcId="{5C402635-C8D2-4297-835C-C15B1A90A71F}" destId="{1009896B-6D64-4646-AEE0-7C0639956BB8}" srcOrd="2" destOrd="0" parTransId="{C3F5CF4C-9789-490B-AFA6-1684675A1D40}" sibTransId="{751C74A0-181F-48D8-AA0C-209430A967A9}"/>
    <dgm:cxn modelId="{13426715-7AC2-4EAA-8491-8AAF3B0C3392}" type="presOf" srcId="{EF0694DE-348C-43E9-971D-DEE49CC86814}" destId="{016F7805-3E69-40F7-B718-6DE78C785AA3}" srcOrd="0" destOrd="0" presId="urn:microsoft.com/office/officeart/2005/8/layout/radial5"/>
    <dgm:cxn modelId="{EBCC2AE5-702A-41A8-97F5-2C6B8341C7CF}" srcId="{5C402635-C8D2-4297-835C-C15B1A90A71F}" destId="{ED3BA7D5-103C-4657-86D9-F6BB2F409F13}" srcOrd="3" destOrd="0" parTransId="{48B2DF6D-6831-427C-AB8B-336F00188F3B}" sibTransId="{B586C139-7A6B-492E-90B1-49445DB65A48}"/>
    <dgm:cxn modelId="{056A3A15-B026-4275-BB06-B711826DF839}" type="presOf" srcId="{48B2DF6D-6831-427C-AB8B-336F00188F3B}" destId="{FC69F1A8-7DFB-4AF1-98C0-734CCE7C0CF4}" srcOrd="1" destOrd="0" presId="urn:microsoft.com/office/officeart/2005/8/layout/radial5"/>
    <dgm:cxn modelId="{A3BA2525-E081-407D-84BA-9A688E305AB7}" type="presOf" srcId="{C3F5CF4C-9789-490B-AFA6-1684675A1D40}" destId="{BCFE52AC-BDAC-42ED-B3D2-D5E17578AF8C}" srcOrd="1" destOrd="0" presId="urn:microsoft.com/office/officeart/2005/8/layout/radial5"/>
    <dgm:cxn modelId="{ACE39810-0076-4C49-8750-D8081C285DDE}" type="presOf" srcId="{C3F5CF4C-9789-490B-AFA6-1684675A1D40}" destId="{65718580-FFEC-4FBB-9801-B15D7FA863F5}" srcOrd="0" destOrd="0" presId="urn:microsoft.com/office/officeart/2005/8/layout/radial5"/>
    <dgm:cxn modelId="{158D8923-817E-4DDC-905C-36C0487494C3}" srcId="{4216A0C6-69D8-4BA4-BAA4-994D3909529D}" destId="{5C402635-C8D2-4297-835C-C15B1A90A71F}" srcOrd="0" destOrd="0" parTransId="{BAB67FB5-2187-4BAB-8DEE-A32BB9B401B4}" sibTransId="{0EE8B367-E558-4390-8F20-2E49D3306BE6}"/>
    <dgm:cxn modelId="{AF78F68D-6BC5-439F-9F2E-18C6948ADD5C}" type="presOf" srcId="{1009896B-6D64-4646-AEE0-7C0639956BB8}" destId="{4C1C750D-FFDF-45BC-9907-6D7DF215A1C4}" srcOrd="0" destOrd="0" presId="urn:microsoft.com/office/officeart/2005/8/layout/radial5"/>
    <dgm:cxn modelId="{BCB1E93F-640C-4986-B433-1DA894226C70}" srcId="{5C402635-C8D2-4297-835C-C15B1A90A71F}" destId="{61149835-2400-46F6-AB5F-772937D99ABA}" srcOrd="1" destOrd="0" parTransId="{3458C9DF-B0F9-44DD-A4D9-AD831BD722E4}" sibTransId="{CEF9FE52-94C7-4DD6-86A1-CF8354515A4F}"/>
    <dgm:cxn modelId="{C0A70EC5-D25F-4F87-8A68-879C64B87512}" srcId="{5C402635-C8D2-4297-835C-C15B1A90A71F}" destId="{EF0694DE-348C-43E9-971D-DEE49CC86814}" srcOrd="0" destOrd="0" parTransId="{393A7220-3973-4557-BDE3-46BF77CD0D65}" sibTransId="{38E2C685-F5B3-410C-93E2-BAFA62B58DB8}"/>
    <dgm:cxn modelId="{E4EB290F-9ECD-4F44-8B1A-2965EFEF35C7}" type="presOf" srcId="{ED3BA7D5-103C-4657-86D9-F6BB2F409F13}" destId="{ACA134BF-963C-4280-8993-ED5C4820C1A1}" srcOrd="0" destOrd="0" presId="urn:microsoft.com/office/officeart/2005/8/layout/radial5"/>
    <dgm:cxn modelId="{F9D7CC0A-9418-48C7-AFBC-FD08BE426E09}" type="presOf" srcId="{4216A0C6-69D8-4BA4-BAA4-994D3909529D}" destId="{E267FB0D-DED2-4718-A440-A81154D45802}" srcOrd="0" destOrd="0" presId="urn:microsoft.com/office/officeart/2005/8/layout/radial5"/>
    <dgm:cxn modelId="{EAF6C15B-C97A-42D4-8A4F-011A3BC59DC3}" type="presOf" srcId="{393A7220-3973-4557-BDE3-46BF77CD0D65}" destId="{CC98BDDC-3EE9-4824-A108-7B6BB7BDF53B}" srcOrd="0" destOrd="0" presId="urn:microsoft.com/office/officeart/2005/8/layout/radial5"/>
    <dgm:cxn modelId="{AF721982-4B3C-4488-8979-90D45A75AB6B}" type="presOf" srcId="{61149835-2400-46F6-AB5F-772937D99ABA}" destId="{12E52961-C518-453E-A7E5-3440443B2E01}" srcOrd="0" destOrd="0" presId="urn:microsoft.com/office/officeart/2005/8/layout/radial5"/>
    <dgm:cxn modelId="{9B96E726-1ACF-49D3-86CE-EF76A04E0946}" type="presOf" srcId="{5C402635-C8D2-4297-835C-C15B1A90A71F}" destId="{16A9F7E8-E1D4-4386-A48C-68546EED3846}" srcOrd="0" destOrd="0" presId="urn:microsoft.com/office/officeart/2005/8/layout/radial5"/>
    <dgm:cxn modelId="{0957C6EF-EE35-4AE6-9CE1-F13310E0CD82}" type="presOf" srcId="{48B2DF6D-6831-427C-AB8B-336F00188F3B}" destId="{22C5F866-5C01-491C-898F-72FE61F3A459}" srcOrd="0" destOrd="0" presId="urn:microsoft.com/office/officeart/2005/8/layout/radial5"/>
    <dgm:cxn modelId="{DC8A26D3-D54D-4C0B-A2A5-1BF9EF5B0C49}" type="presOf" srcId="{3458C9DF-B0F9-44DD-A4D9-AD831BD722E4}" destId="{E6C43362-7B6F-4CA1-BE1E-48776D48A655}" srcOrd="1" destOrd="0" presId="urn:microsoft.com/office/officeart/2005/8/layout/radial5"/>
    <dgm:cxn modelId="{C84A8175-7740-4F63-B847-7E133F89A955}" type="presOf" srcId="{393A7220-3973-4557-BDE3-46BF77CD0D65}" destId="{C5B857E1-A66D-49F4-8AFA-939529B9F8B5}" srcOrd="1" destOrd="0" presId="urn:microsoft.com/office/officeart/2005/8/layout/radial5"/>
    <dgm:cxn modelId="{C4F4EC4E-7FF4-4CF2-A230-26A99C228B85}" type="presParOf" srcId="{E267FB0D-DED2-4718-A440-A81154D45802}" destId="{16A9F7E8-E1D4-4386-A48C-68546EED3846}" srcOrd="0" destOrd="0" presId="urn:microsoft.com/office/officeart/2005/8/layout/radial5"/>
    <dgm:cxn modelId="{27D3C21A-FDB4-48B9-A35A-ECBAF01AE89E}" type="presParOf" srcId="{E267FB0D-DED2-4718-A440-A81154D45802}" destId="{CC98BDDC-3EE9-4824-A108-7B6BB7BDF53B}" srcOrd="1" destOrd="0" presId="urn:microsoft.com/office/officeart/2005/8/layout/radial5"/>
    <dgm:cxn modelId="{6CCA955E-7CB0-4BD1-B89C-B9897711D56B}" type="presParOf" srcId="{CC98BDDC-3EE9-4824-A108-7B6BB7BDF53B}" destId="{C5B857E1-A66D-49F4-8AFA-939529B9F8B5}" srcOrd="0" destOrd="0" presId="urn:microsoft.com/office/officeart/2005/8/layout/radial5"/>
    <dgm:cxn modelId="{CB636932-3289-427B-8157-078DF6CABA28}" type="presParOf" srcId="{E267FB0D-DED2-4718-A440-A81154D45802}" destId="{016F7805-3E69-40F7-B718-6DE78C785AA3}" srcOrd="2" destOrd="0" presId="urn:microsoft.com/office/officeart/2005/8/layout/radial5"/>
    <dgm:cxn modelId="{88A04230-850B-4984-BFB7-233177FC69B7}" type="presParOf" srcId="{E267FB0D-DED2-4718-A440-A81154D45802}" destId="{AC7246ED-E8F2-45FD-A064-FAC446F0189F}" srcOrd="3" destOrd="0" presId="urn:microsoft.com/office/officeart/2005/8/layout/radial5"/>
    <dgm:cxn modelId="{45A58204-BB7E-49D3-8CF5-8A9794750AD6}" type="presParOf" srcId="{AC7246ED-E8F2-45FD-A064-FAC446F0189F}" destId="{E6C43362-7B6F-4CA1-BE1E-48776D48A655}" srcOrd="0" destOrd="0" presId="urn:microsoft.com/office/officeart/2005/8/layout/radial5"/>
    <dgm:cxn modelId="{9BB28CE3-90E2-438F-B7D6-A46178A1F469}" type="presParOf" srcId="{E267FB0D-DED2-4718-A440-A81154D45802}" destId="{12E52961-C518-453E-A7E5-3440443B2E01}" srcOrd="4" destOrd="0" presId="urn:microsoft.com/office/officeart/2005/8/layout/radial5"/>
    <dgm:cxn modelId="{6957816A-560A-4D66-822F-24F06E023AF0}" type="presParOf" srcId="{E267FB0D-DED2-4718-A440-A81154D45802}" destId="{65718580-FFEC-4FBB-9801-B15D7FA863F5}" srcOrd="5" destOrd="0" presId="urn:microsoft.com/office/officeart/2005/8/layout/radial5"/>
    <dgm:cxn modelId="{C9F9F1FF-A9FD-4625-A484-99B2F9B6F954}" type="presParOf" srcId="{65718580-FFEC-4FBB-9801-B15D7FA863F5}" destId="{BCFE52AC-BDAC-42ED-B3D2-D5E17578AF8C}" srcOrd="0" destOrd="0" presId="urn:microsoft.com/office/officeart/2005/8/layout/radial5"/>
    <dgm:cxn modelId="{12595544-0290-4F7B-A80B-088F54023E29}" type="presParOf" srcId="{E267FB0D-DED2-4718-A440-A81154D45802}" destId="{4C1C750D-FFDF-45BC-9907-6D7DF215A1C4}" srcOrd="6" destOrd="0" presId="urn:microsoft.com/office/officeart/2005/8/layout/radial5"/>
    <dgm:cxn modelId="{81157307-BD16-48F8-A755-BB7ECF1D7F2C}" type="presParOf" srcId="{E267FB0D-DED2-4718-A440-A81154D45802}" destId="{22C5F866-5C01-491C-898F-72FE61F3A459}" srcOrd="7" destOrd="0" presId="urn:microsoft.com/office/officeart/2005/8/layout/radial5"/>
    <dgm:cxn modelId="{671D70B3-A79B-4AA1-909B-7ADD2B10ABF7}" type="presParOf" srcId="{22C5F866-5C01-491C-898F-72FE61F3A459}" destId="{FC69F1A8-7DFB-4AF1-98C0-734CCE7C0CF4}" srcOrd="0" destOrd="0" presId="urn:microsoft.com/office/officeart/2005/8/layout/radial5"/>
    <dgm:cxn modelId="{78B8F360-55D6-4CD4-99E8-68F1E8C03047}" type="presParOf" srcId="{E267FB0D-DED2-4718-A440-A81154D45802}" destId="{ACA134BF-963C-4280-8993-ED5C4820C1A1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25C7AD-D651-49C2-AEE8-1A93D099694F}" type="doc">
      <dgm:prSet loTypeId="urn:microsoft.com/office/officeart/2005/8/layout/hierarchy2" loCatId="hierarchy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CEFEFA7B-BD3A-4D1F-85F7-42ABBC0F058A}">
      <dgm:prSet phldrT="[Texte]" custT="1"/>
      <dgm:spPr/>
      <dgm:t>
        <a:bodyPr/>
        <a:lstStyle/>
        <a:p>
          <a:r>
            <a:rPr lang="ar-DZ" sz="4000" b="1" dirty="0" smtClean="0"/>
            <a:t>أسباب </a:t>
          </a:r>
          <a:r>
            <a:rPr lang="ar-DZ" sz="4000" b="1" dirty="0" err="1" smtClean="0"/>
            <a:t>إختيار</a:t>
          </a:r>
          <a:r>
            <a:rPr lang="ar-DZ" sz="4000" b="1" dirty="0" smtClean="0"/>
            <a:t> الموضوع </a:t>
          </a:r>
          <a:endParaRPr lang="fr-FR" sz="4000" b="1" dirty="0"/>
        </a:p>
      </dgm:t>
    </dgm:pt>
    <dgm:pt modelId="{4A9B9557-62CF-4632-BB58-3E704AA6324C}" type="parTrans" cxnId="{692B8A17-A76B-4E7B-A073-8D2C10E2DFA3}">
      <dgm:prSet/>
      <dgm:spPr/>
      <dgm:t>
        <a:bodyPr/>
        <a:lstStyle/>
        <a:p>
          <a:endParaRPr lang="fr-FR"/>
        </a:p>
      </dgm:t>
    </dgm:pt>
    <dgm:pt modelId="{ECE6E40F-DA32-4E18-B108-05F17EA4E36C}" type="sibTrans" cxnId="{692B8A17-A76B-4E7B-A073-8D2C10E2DFA3}">
      <dgm:prSet/>
      <dgm:spPr/>
      <dgm:t>
        <a:bodyPr/>
        <a:lstStyle/>
        <a:p>
          <a:endParaRPr lang="fr-FR"/>
        </a:p>
      </dgm:t>
    </dgm:pt>
    <dgm:pt modelId="{A4426D57-A971-494F-8CE2-4FDBBADA1E17}">
      <dgm:prSet phldrT="[Texte]" custT="1"/>
      <dgm:spPr/>
      <dgm:t>
        <a:bodyPr/>
        <a:lstStyle/>
        <a:p>
          <a:r>
            <a:rPr lang="ar-DZ" sz="4000" b="1" dirty="0" smtClean="0"/>
            <a:t>الأسباب العلمية </a:t>
          </a:r>
          <a:endParaRPr lang="fr-FR" sz="4000" b="1" dirty="0"/>
        </a:p>
      </dgm:t>
    </dgm:pt>
    <dgm:pt modelId="{A503CE3F-3248-4DDD-9F1F-0A457DDDE264}" type="parTrans" cxnId="{EF3096BB-2A78-4BB6-B229-FC739AD416DC}">
      <dgm:prSet/>
      <dgm:spPr>
        <a:ln>
          <a:solidFill>
            <a:srgbClr val="0000CC"/>
          </a:solidFill>
        </a:ln>
      </dgm:spPr>
      <dgm:t>
        <a:bodyPr/>
        <a:lstStyle/>
        <a:p>
          <a:endParaRPr lang="fr-FR"/>
        </a:p>
      </dgm:t>
    </dgm:pt>
    <dgm:pt modelId="{35CC04F5-37A9-4377-85E9-8F52F9C47275}" type="sibTrans" cxnId="{EF3096BB-2A78-4BB6-B229-FC739AD416DC}">
      <dgm:prSet/>
      <dgm:spPr/>
      <dgm:t>
        <a:bodyPr/>
        <a:lstStyle/>
        <a:p>
          <a:endParaRPr lang="fr-FR"/>
        </a:p>
      </dgm:t>
    </dgm:pt>
    <dgm:pt modelId="{7855F0DE-535E-4FA4-9DF0-5D5E22FD2E80}">
      <dgm:prSet phldrT="[Texte]"/>
      <dgm:spPr/>
      <dgm:t>
        <a:bodyPr/>
        <a:lstStyle/>
        <a:p>
          <a:r>
            <a:rPr lang="ar-DZ" b="1" dirty="0" smtClean="0"/>
            <a:t>أهمية دراسة المياه كمورد طبيعي و </a:t>
          </a:r>
          <a:r>
            <a:rPr lang="ar-DZ" b="1" dirty="0" err="1" smtClean="0"/>
            <a:t>إقتصادي</a:t>
          </a:r>
          <a:r>
            <a:rPr lang="ar-DZ" b="1" dirty="0" smtClean="0"/>
            <a:t> </a:t>
          </a:r>
          <a:r>
            <a:rPr lang="ar-DZ" b="1" dirty="0" err="1" smtClean="0"/>
            <a:t>وإجتماعي</a:t>
          </a:r>
          <a:r>
            <a:rPr lang="ar-DZ" b="1" dirty="0" smtClean="0"/>
            <a:t> في مجال التسويق </a:t>
          </a:r>
          <a:endParaRPr lang="fr-FR" b="1" dirty="0"/>
        </a:p>
      </dgm:t>
    </dgm:pt>
    <dgm:pt modelId="{7F8EEF3E-EEF6-4FAC-8B71-0C58CEB209F3}" type="parTrans" cxnId="{9FE9136B-160B-4586-9F98-D70FAD99A06E}">
      <dgm:prSet/>
      <dgm:spPr>
        <a:ln>
          <a:solidFill>
            <a:srgbClr val="0000CC"/>
          </a:solidFill>
        </a:ln>
      </dgm:spPr>
      <dgm:t>
        <a:bodyPr/>
        <a:lstStyle/>
        <a:p>
          <a:endParaRPr lang="fr-FR"/>
        </a:p>
      </dgm:t>
    </dgm:pt>
    <dgm:pt modelId="{348B8940-D768-4DAD-A008-1F76DE97DBC9}" type="sibTrans" cxnId="{9FE9136B-160B-4586-9F98-D70FAD99A06E}">
      <dgm:prSet/>
      <dgm:spPr/>
      <dgm:t>
        <a:bodyPr/>
        <a:lstStyle/>
        <a:p>
          <a:endParaRPr lang="fr-FR"/>
        </a:p>
      </dgm:t>
    </dgm:pt>
    <dgm:pt modelId="{7D3A8A2F-4E18-4D8A-9542-AF7B21812CB6}">
      <dgm:prSet phldrT="[Texte]"/>
      <dgm:spPr/>
      <dgm:t>
        <a:bodyPr/>
        <a:lstStyle/>
        <a:p>
          <a:r>
            <a:rPr lang="ar-DZ" b="1" dirty="0" smtClean="0"/>
            <a:t>لأته مسألة موضوع الساعة </a:t>
          </a:r>
          <a:endParaRPr lang="fr-FR" b="1" dirty="0"/>
        </a:p>
      </dgm:t>
    </dgm:pt>
    <dgm:pt modelId="{2226158C-2C8E-4952-B235-082299D7B7BE}" type="parTrans" cxnId="{3999DE55-C6C9-4838-97FA-7C00F3C2D4A1}">
      <dgm:prSet/>
      <dgm:spPr>
        <a:ln>
          <a:solidFill>
            <a:srgbClr val="0000CC"/>
          </a:solidFill>
        </a:ln>
      </dgm:spPr>
      <dgm:t>
        <a:bodyPr/>
        <a:lstStyle/>
        <a:p>
          <a:endParaRPr lang="fr-FR"/>
        </a:p>
      </dgm:t>
    </dgm:pt>
    <dgm:pt modelId="{45981484-A958-4007-ACDE-5A4675E91A58}" type="sibTrans" cxnId="{3999DE55-C6C9-4838-97FA-7C00F3C2D4A1}">
      <dgm:prSet/>
      <dgm:spPr/>
      <dgm:t>
        <a:bodyPr/>
        <a:lstStyle/>
        <a:p>
          <a:endParaRPr lang="fr-FR"/>
        </a:p>
      </dgm:t>
    </dgm:pt>
    <dgm:pt modelId="{4B5B51D6-0937-47E7-B4F8-E4C18D39FBD5}">
      <dgm:prSet phldrT="[Texte]" custT="1"/>
      <dgm:spPr/>
      <dgm:t>
        <a:bodyPr/>
        <a:lstStyle/>
        <a:p>
          <a:r>
            <a:rPr lang="ar-DZ" sz="4000" b="1" dirty="0" smtClean="0"/>
            <a:t>الأسباب الشخصية </a:t>
          </a:r>
        </a:p>
        <a:p>
          <a:endParaRPr lang="fr-FR" sz="3600" dirty="0"/>
        </a:p>
      </dgm:t>
    </dgm:pt>
    <dgm:pt modelId="{659CE7B4-C421-4FFF-9AC4-28ED3B1832B9}" type="parTrans" cxnId="{B5922BF8-9BF2-4FEA-8338-18687CF612F9}">
      <dgm:prSet/>
      <dgm:spPr>
        <a:ln>
          <a:solidFill>
            <a:srgbClr val="0000CC"/>
          </a:solidFill>
        </a:ln>
      </dgm:spPr>
      <dgm:t>
        <a:bodyPr/>
        <a:lstStyle/>
        <a:p>
          <a:endParaRPr lang="fr-FR"/>
        </a:p>
      </dgm:t>
    </dgm:pt>
    <dgm:pt modelId="{A097F8D0-3BDD-461F-9C9C-6FD2C63BC51D}" type="sibTrans" cxnId="{B5922BF8-9BF2-4FEA-8338-18687CF612F9}">
      <dgm:prSet/>
      <dgm:spPr/>
      <dgm:t>
        <a:bodyPr/>
        <a:lstStyle/>
        <a:p>
          <a:endParaRPr lang="fr-FR"/>
        </a:p>
      </dgm:t>
    </dgm:pt>
    <dgm:pt modelId="{C22F2074-A4BF-457E-B313-4173207F3AAD}">
      <dgm:prSet phldrT="[Texte]"/>
      <dgm:spPr/>
      <dgm:t>
        <a:bodyPr/>
        <a:lstStyle/>
        <a:p>
          <a:r>
            <a:rPr lang="ar-DZ" b="1" dirty="0" smtClean="0"/>
            <a:t>سوء تسير خدمة المياه العموميه في المنطقة </a:t>
          </a:r>
          <a:endParaRPr lang="fr-FR" b="1" dirty="0"/>
        </a:p>
      </dgm:t>
    </dgm:pt>
    <dgm:pt modelId="{0C2B71EF-86C5-4A23-A70B-479CA5BE22F8}" type="parTrans" cxnId="{CD960368-2954-495A-85D7-3A9807250435}">
      <dgm:prSet/>
      <dgm:spPr>
        <a:ln>
          <a:solidFill>
            <a:srgbClr val="0000CC"/>
          </a:solidFill>
        </a:ln>
      </dgm:spPr>
      <dgm:t>
        <a:bodyPr/>
        <a:lstStyle/>
        <a:p>
          <a:endParaRPr lang="fr-FR"/>
        </a:p>
      </dgm:t>
    </dgm:pt>
    <dgm:pt modelId="{535752B1-F3A0-4B30-A6F2-8503994F5E1B}" type="sibTrans" cxnId="{CD960368-2954-495A-85D7-3A9807250435}">
      <dgm:prSet/>
      <dgm:spPr/>
      <dgm:t>
        <a:bodyPr/>
        <a:lstStyle/>
        <a:p>
          <a:endParaRPr lang="fr-FR"/>
        </a:p>
      </dgm:t>
    </dgm:pt>
    <dgm:pt modelId="{014083B9-3A25-4CC4-B2F2-A5CB31D442BD}" type="pres">
      <dgm:prSet presAssocID="{4325C7AD-D651-49C2-AEE8-1A93D099694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D16A247-55DF-44BF-9B5C-03E6FD0A01E7}" type="pres">
      <dgm:prSet presAssocID="{CEFEFA7B-BD3A-4D1F-85F7-42ABBC0F058A}" presName="root1" presStyleCnt="0"/>
      <dgm:spPr/>
    </dgm:pt>
    <dgm:pt modelId="{ECE9F5F2-9725-4301-8DEB-F5C97B2BB35E}" type="pres">
      <dgm:prSet presAssocID="{CEFEFA7B-BD3A-4D1F-85F7-42ABBC0F058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7346C22-CA12-42DC-8EEB-D03FEA635616}" type="pres">
      <dgm:prSet presAssocID="{CEFEFA7B-BD3A-4D1F-85F7-42ABBC0F058A}" presName="level2hierChild" presStyleCnt="0"/>
      <dgm:spPr/>
    </dgm:pt>
    <dgm:pt modelId="{60002D22-D14F-4D8A-84ED-517B32A8E778}" type="pres">
      <dgm:prSet presAssocID="{A503CE3F-3248-4DDD-9F1F-0A457DDDE264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8A57330E-FC7A-4685-A369-291C1AB31BAD}" type="pres">
      <dgm:prSet presAssocID="{A503CE3F-3248-4DDD-9F1F-0A457DDDE264}" presName="connTx" presStyleLbl="parChTrans1D2" presStyleIdx="0" presStyleCnt="2"/>
      <dgm:spPr/>
      <dgm:t>
        <a:bodyPr/>
        <a:lstStyle/>
        <a:p>
          <a:endParaRPr lang="fr-FR"/>
        </a:p>
      </dgm:t>
    </dgm:pt>
    <dgm:pt modelId="{58899542-57FB-401A-AA53-A7C82058139F}" type="pres">
      <dgm:prSet presAssocID="{A4426D57-A971-494F-8CE2-4FDBBADA1E17}" presName="root2" presStyleCnt="0"/>
      <dgm:spPr/>
    </dgm:pt>
    <dgm:pt modelId="{4285469D-9D6F-4873-BABB-F3A31197AE48}" type="pres">
      <dgm:prSet presAssocID="{A4426D57-A971-494F-8CE2-4FDBBADA1E1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3CBCDC3-5969-4D2B-B621-B7EB7E58F8D8}" type="pres">
      <dgm:prSet presAssocID="{A4426D57-A971-494F-8CE2-4FDBBADA1E17}" presName="level3hierChild" presStyleCnt="0"/>
      <dgm:spPr/>
    </dgm:pt>
    <dgm:pt modelId="{2E51A8FA-A3AE-43C1-8BCB-8A57B836044E}" type="pres">
      <dgm:prSet presAssocID="{7F8EEF3E-EEF6-4FAC-8B71-0C58CEB209F3}" presName="conn2-1" presStyleLbl="parChTrans1D3" presStyleIdx="0" presStyleCnt="3"/>
      <dgm:spPr/>
      <dgm:t>
        <a:bodyPr/>
        <a:lstStyle/>
        <a:p>
          <a:endParaRPr lang="fr-FR"/>
        </a:p>
      </dgm:t>
    </dgm:pt>
    <dgm:pt modelId="{7A17BAD7-0DCF-4748-9727-190E38FC2D43}" type="pres">
      <dgm:prSet presAssocID="{7F8EEF3E-EEF6-4FAC-8B71-0C58CEB209F3}" presName="connTx" presStyleLbl="parChTrans1D3" presStyleIdx="0" presStyleCnt="3"/>
      <dgm:spPr/>
      <dgm:t>
        <a:bodyPr/>
        <a:lstStyle/>
        <a:p>
          <a:endParaRPr lang="fr-FR"/>
        </a:p>
      </dgm:t>
    </dgm:pt>
    <dgm:pt modelId="{7A2AABAF-B376-4944-A4E5-3B34FC33E982}" type="pres">
      <dgm:prSet presAssocID="{7855F0DE-535E-4FA4-9DF0-5D5E22FD2E80}" presName="root2" presStyleCnt="0"/>
      <dgm:spPr/>
    </dgm:pt>
    <dgm:pt modelId="{1136F449-89D1-4EEC-B92A-85BA56ED250D}" type="pres">
      <dgm:prSet presAssocID="{7855F0DE-535E-4FA4-9DF0-5D5E22FD2E80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17AD125-4E42-4587-9A6C-7C7E2B16C608}" type="pres">
      <dgm:prSet presAssocID="{7855F0DE-535E-4FA4-9DF0-5D5E22FD2E80}" presName="level3hierChild" presStyleCnt="0"/>
      <dgm:spPr/>
    </dgm:pt>
    <dgm:pt modelId="{CBA32619-EBEE-4FF1-A5E2-35AB21EE156B}" type="pres">
      <dgm:prSet presAssocID="{2226158C-2C8E-4952-B235-082299D7B7BE}" presName="conn2-1" presStyleLbl="parChTrans1D3" presStyleIdx="1" presStyleCnt="3"/>
      <dgm:spPr/>
      <dgm:t>
        <a:bodyPr/>
        <a:lstStyle/>
        <a:p>
          <a:endParaRPr lang="fr-FR"/>
        </a:p>
      </dgm:t>
    </dgm:pt>
    <dgm:pt modelId="{9DE6F72A-1FBA-4698-95E5-98271B752FC4}" type="pres">
      <dgm:prSet presAssocID="{2226158C-2C8E-4952-B235-082299D7B7BE}" presName="connTx" presStyleLbl="parChTrans1D3" presStyleIdx="1" presStyleCnt="3"/>
      <dgm:spPr/>
      <dgm:t>
        <a:bodyPr/>
        <a:lstStyle/>
        <a:p>
          <a:endParaRPr lang="fr-FR"/>
        </a:p>
      </dgm:t>
    </dgm:pt>
    <dgm:pt modelId="{D4BED3B3-3253-4B56-A5D9-342C143B7773}" type="pres">
      <dgm:prSet presAssocID="{7D3A8A2F-4E18-4D8A-9542-AF7B21812CB6}" presName="root2" presStyleCnt="0"/>
      <dgm:spPr/>
    </dgm:pt>
    <dgm:pt modelId="{D92A363E-B76F-4BFE-A4D5-CF021B1BCB8F}" type="pres">
      <dgm:prSet presAssocID="{7D3A8A2F-4E18-4D8A-9542-AF7B21812CB6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83343BD-8743-4D4A-8DF9-84637EEE1ABF}" type="pres">
      <dgm:prSet presAssocID="{7D3A8A2F-4E18-4D8A-9542-AF7B21812CB6}" presName="level3hierChild" presStyleCnt="0"/>
      <dgm:spPr/>
    </dgm:pt>
    <dgm:pt modelId="{E3190B30-81F3-4B34-A3EB-CBC0E194CB9A}" type="pres">
      <dgm:prSet presAssocID="{659CE7B4-C421-4FFF-9AC4-28ED3B1832B9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710DD231-68A1-443E-8270-E8B657021964}" type="pres">
      <dgm:prSet presAssocID="{659CE7B4-C421-4FFF-9AC4-28ED3B1832B9}" presName="connTx" presStyleLbl="parChTrans1D2" presStyleIdx="1" presStyleCnt="2"/>
      <dgm:spPr/>
      <dgm:t>
        <a:bodyPr/>
        <a:lstStyle/>
        <a:p>
          <a:endParaRPr lang="fr-FR"/>
        </a:p>
      </dgm:t>
    </dgm:pt>
    <dgm:pt modelId="{E6BAD902-5576-4CCB-8EBC-D4882C7AA75E}" type="pres">
      <dgm:prSet presAssocID="{4B5B51D6-0937-47E7-B4F8-E4C18D39FBD5}" presName="root2" presStyleCnt="0"/>
      <dgm:spPr/>
    </dgm:pt>
    <dgm:pt modelId="{AE8C9A3D-0A19-4B81-B3A3-C31E171F237A}" type="pres">
      <dgm:prSet presAssocID="{4B5B51D6-0937-47E7-B4F8-E4C18D39FBD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00094F7-0C38-443D-9BD3-28E6208118F9}" type="pres">
      <dgm:prSet presAssocID="{4B5B51D6-0937-47E7-B4F8-E4C18D39FBD5}" presName="level3hierChild" presStyleCnt="0"/>
      <dgm:spPr/>
    </dgm:pt>
    <dgm:pt modelId="{80D75452-8036-43B4-AD53-2D6D19054ADE}" type="pres">
      <dgm:prSet presAssocID="{0C2B71EF-86C5-4A23-A70B-479CA5BE22F8}" presName="conn2-1" presStyleLbl="parChTrans1D3" presStyleIdx="2" presStyleCnt="3"/>
      <dgm:spPr/>
      <dgm:t>
        <a:bodyPr/>
        <a:lstStyle/>
        <a:p>
          <a:endParaRPr lang="fr-FR"/>
        </a:p>
      </dgm:t>
    </dgm:pt>
    <dgm:pt modelId="{86E2F344-5AB1-4402-9FCD-9FF0CE9A87DA}" type="pres">
      <dgm:prSet presAssocID="{0C2B71EF-86C5-4A23-A70B-479CA5BE22F8}" presName="connTx" presStyleLbl="parChTrans1D3" presStyleIdx="2" presStyleCnt="3"/>
      <dgm:spPr/>
      <dgm:t>
        <a:bodyPr/>
        <a:lstStyle/>
        <a:p>
          <a:endParaRPr lang="fr-FR"/>
        </a:p>
      </dgm:t>
    </dgm:pt>
    <dgm:pt modelId="{28E5DF9D-C30C-4A67-8BB9-304EA575240E}" type="pres">
      <dgm:prSet presAssocID="{C22F2074-A4BF-457E-B313-4173207F3AAD}" presName="root2" presStyleCnt="0"/>
      <dgm:spPr/>
    </dgm:pt>
    <dgm:pt modelId="{3C13C50D-BC2A-44D5-8E5D-325A8B6DC085}" type="pres">
      <dgm:prSet presAssocID="{C22F2074-A4BF-457E-B313-4173207F3AAD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A7E136F-6DEC-48DE-B900-3B66E56AC600}" type="pres">
      <dgm:prSet presAssocID="{C22F2074-A4BF-457E-B313-4173207F3AAD}" presName="level3hierChild" presStyleCnt="0"/>
      <dgm:spPr/>
    </dgm:pt>
  </dgm:ptLst>
  <dgm:cxnLst>
    <dgm:cxn modelId="{A362B226-E641-4FC7-905D-F1BC6787E359}" type="presOf" srcId="{C22F2074-A4BF-457E-B313-4173207F3AAD}" destId="{3C13C50D-BC2A-44D5-8E5D-325A8B6DC085}" srcOrd="0" destOrd="0" presId="urn:microsoft.com/office/officeart/2005/8/layout/hierarchy2"/>
    <dgm:cxn modelId="{48D21689-F39E-4382-8240-CBC8B88A3E0A}" type="presOf" srcId="{A4426D57-A971-494F-8CE2-4FDBBADA1E17}" destId="{4285469D-9D6F-4873-BABB-F3A31197AE48}" srcOrd="0" destOrd="0" presId="urn:microsoft.com/office/officeart/2005/8/layout/hierarchy2"/>
    <dgm:cxn modelId="{EF3096BB-2A78-4BB6-B229-FC739AD416DC}" srcId="{CEFEFA7B-BD3A-4D1F-85F7-42ABBC0F058A}" destId="{A4426D57-A971-494F-8CE2-4FDBBADA1E17}" srcOrd="0" destOrd="0" parTransId="{A503CE3F-3248-4DDD-9F1F-0A457DDDE264}" sibTransId="{35CC04F5-37A9-4377-85E9-8F52F9C47275}"/>
    <dgm:cxn modelId="{9FE9136B-160B-4586-9F98-D70FAD99A06E}" srcId="{A4426D57-A971-494F-8CE2-4FDBBADA1E17}" destId="{7855F0DE-535E-4FA4-9DF0-5D5E22FD2E80}" srcOrd="0" destOrd="0" parTransId="{7F8EEF3E-EEF6-4FAC-8B71-0C58CEB209F3}" sibTransId="{348B8940-D768-4DAD-A008-1F76DE97DBC9}"/>
    <dgm:cxn modelId="{3B3C2187-8F26-4573-B3EA-F97847717D2E}" type="presOf" srcId="{7F8EEF3E-EEF6-4FAC-8B71-0C58CEB209F3}" destId="{7A17BAD7-0DCF-4748-9727-190E38FC2D43}" srcOrd="1" destOrd="0" presId="urn:microsoft.com/office/officeart/2005/8/layout/hierarchy2"/>
    <dgm:cxn modelId="{AC04C4DA-7430-4CED-8603-EBD9828E3399}" type="presOf" srcId="{7F8EEF3E-EEF6-4FAC-8B71-0C58CEB209F3}" destId="{2E51A8FA-A3AE-43C1-8BCB-8A57B836044E}" srcOrd="0" destOrd="0" presId="urn:microsoft.com/office/officeart/2005/8/layout/hierarchy2"/>
    <dgm:cxn modelId="{901E2EE5-54AD-4E70-8515-EC86A455AB1A}" type="presOf" srcId="{0C2B71EF-86C5-4A23-A70B-479CA5BE22F8}" destId="{86E2F344-5AB1-4402-9FCD-9FF0CE9A87DA}" srcOrd="1" destOrd="0" presId="urn:microsoft.com/office/officeart/2005/8/layout/hierarchy2"/>
    <dgm:cxn modelId="{8D90641D-1C34-463C-8B38-E93F25C68981}" type="presOf" srcId="{659CE7B4-C421-4FFF-9AC4-28ED3B1832B9}" destId="{710DD231-68A1-443E-8270-E8B657021964}" srcOrd="1" destOrd="0" presId="urn:microsoft.com/office/officeart/2005/8/layout/hierarchy2"/>
    <dgm:cxn modelId="{CD960368-2954-495A-85D7-3A9807250435}" srcId="{4B5B51D6-0937-47E7-B4F8-E4C18D39FBD5}" destId="{C22F2074-A4BF-457E-B313-4173207F3AAD}" srcOrd="0" destOrd="0" parTransId="{0C2B71EF-86C5-4A23-A70B-479CA5BE22F8}" sibTransId="{535752B1-F3A0-4B30-A6F2-8503994F5E1B}"/>
    <dgm:cxn modelId="{E6D3590D-B041-44F6-87FF-3218A1407B36}" type="presOf" srcId="{7855F0DE-535E-4FA4-9DF0-5D5E22FD2E80}" destId="{1136F449-89D1-4EEC-B92A-85BA56ED250D}" srcOrd="0" destOrd="0" presId="urn:microsoft.com/office/officeart/2005/8/layout/hierarchy2"/>
    <dgm:cxn modelId="{322E527C-3C22-4D62-9E92-DE46B9BD17E3}" type="presOf" srcId="{659CE7B4-C421-4FFF-9AC4-28ED3B1832B9}" destId="{E3190B30-81F3-4B34-A3EB-CBC0E194CB9A}" srcOrd="0" destOrd="0" presId="urn:microsoft.com/office/officeart/2005/8/layout/hierarchy2"/>
    <dgm:cxn modelId="{8835833E-7B8A-4506-AB54-0D7ADE74E217}" type="presOf" srcId="{0C2B71EF-86C5-4A23-A70B-479CA5BE22F8}" destId="{80D75452-8036-43B4-AD53-2D6D19054ADE}" srcOrd="0" destOrd="0" presId="urn:microsoft.com/office/officeart/2005/8/layout/hierarchy2"/>
    <dgm:cxn modelId="{FD295E9F-33E2-4FBA-B767-A8D5534A8C95}" type="presOf" srcId="{7D3A8A2F-4E18-4D8A-9542-AF7B21812CB6}" destId="{D92A363E-B76F-4BFE-A4D5-CF021B1BCB8F}" srcOrd="0" destOrd="0" presId="urn:microsoft.com/office/officeart/2005/8/layout/hierarchy2"/>
    <dgm:cxn modelId="{8C4B362E-C827-40D1-B553-C105A80FD265}" type="presOf" srcId="{4325C7AD-D651-49C2-AEE8-1A93D099694F}" destId="{014083B9-3A25-4CC4-B2F2-A5CB31D442BD}" srcOrd="0" destOrd="0" presId="urn:microsoft.com/office/officeart/2005/8/layout/hierarchy2"/>
    <dgm:cxn modelId="{F16F2F0B-45D8-4C85-BEA3-7D523EB3C7F3}" type="presOf" srcId="{A503CE3F-3248-4DDD-9F1F-0A457DDDE264}" destId="{60002D22-D14F-4D8A-84ED-517B32A8E778}" srcOrd="0" destOrd="0" presId="urn:microsoft.com/office/officeart/2005/8/layout/hierarchy2"/>
    <dgm:cxn modelId="{BFFB2845-6472-454A-B6E6-89120D058C8E}" type="presOf" srcId="{CEFEFA7B-BD3A-4D1F-85F7-42ABBC0F058A}" destId="{ECE9F5F2-9725-4301-8DEB-F5C97B2BB35E}" srcOrd="0" destOrd="0" presId="urn:microsoft.com/office/officeart/2005/8/layout/hierarchy2"/>
    <dgm:cxn modelId="{3999DE55-C6C9-4838-97FA-7C00F3C2D4A1}" srcId="{A4426D57-A971-494F-8CE2-4FDBBADA1E17}" destId="{7D3A8A2F-4E18-4D8A-9542-AF7B21812CB6}" srcOrd="1" destOrd="0" parTransId="{2226158C-2C8E-4952-B235-082299D7B7BE}" sibTransId="{45981484-A958-4007-ACDE-5A4675E91A58}"/>
    <dgm:cxn modelId="{F7D9874F-2FB3-4713-A87C-0FCE38A325E0}" type="presOf" srcId="{2226158C-2C8E-4952-B235-082299D7B7BE}" destId="{CBA32619-EBEE-4FF1-A5E2-35AB21EE156B}" srcOrd="0" destOrd="0" presId="urn:microsoft.com/office/officeart/2005/8/layout/hierarchy2"/>
    <dgm:cxn modelId="{AE1BB933-ED44-462E-8626-E3E8B49B8EFE}" type="presOf" srcId="{A503CE3F-3248-4DDD-9F1F-0A457DDDE264}" destId="{8A57330E-FC7A-4685-A369-291C1AB31BAD}" srcOrd="1" destOrd="0" presId="urn:microsoft.com/office/officeart/2005/8/layout/hierarchy2"/>
    <dgm:cxn modelId="{2471DB83-C2E0-4563-A90A-4E75FFEBF4D3}" type="presOf" srcId="{2226158C-2C8E-4952-B235-082299D7B7BE}" destId="{9DE6F72A-1FBA-4698-95E5-98271B752FC4}" srcOrd="1" destOrd="0" presId="urn:microsoft.com/office/officeart/2005/8/layout/hierarchy2"/>
    <dgm:cxn modelId="{5EBA0345-831B-490F-A2F0-08756E388C28}" type="presOf" srcId="{4B5B51D6-0937-47E7-B4F8-E4C18D39FBD5}" destId="{AE8C9A3D-0A19-4B81-B3A3-C31E171F237A}" srcOrd="0" destOrd="0" presId="urn:microsoft.com/office/officeart/2005/8/layout/hierarchy2"/>
    <dgm:cxn modelId="{692B8A17-A76B-4E7B-A073-8D2C10E2DFA3}" srcId="{4325C7AD-D651-49C2-AEE8-1A93D099694F}" destId="{CEFEFA7B-BD3A-4D1F-85F7-42ABBC0F058A}" srcOrd="0" destOrd="0" parTransId="{4A9B9557-62CF-4632-BB58-3E704AA6324C}" sibTransId="{ECE6E40F-DA32-4E18-B108-05F17EA4E36C}"/>
    <dgm:cxn modelId="{B5922BF8-9BF2-4FEA-8338-18687CF612F9}" srcId="{CEFEFA7B-BD3A-4D1F-85F7-42ABBC0F058A}" destId="{4B5B51D6-0937-47E7-B4F8-E4C18D39FBD5}" srcOrd="1" destOrd="0" parTransId="{659CE7B4-C421-4FFF-9AC4-28ED3B1832B9}" sibTransId="{A097F8D0-3BDD-461F-9C9C-6FD2C63BC51D}"/>
    <dgm:cxn modelId="{400641C2-0F16-458E-B041-C6A85E41528F}" type="presParOf" srcId="{014083B9-3A25-4CC4-B2F2-A5CB31D442BD}" destId="{CD16A247-55DF-44BF-9B5C-03E6FD0A01E7}" srcOrd="0" destOrd="0" presId="urn:microsoft.com/office/officeart/2005/8/layout/hierarchy2"/>
    <dgm:cxn modelId="{E437B41B-5AB1-4F16-9E32-10CBFEA5821C}" type="presParOf" srcId="{CD16A247-55DF-44BF-9B5C-03E6FD0A01E7}" destId="{ECE9F5F2-9725-4301-8DEB-F5C97B2BB35E}" srcOrd="0" destOrd="0" presId="urn:microsoft.com/office/officeart/2005/8/layout/hierarchy2"/>
    <dgm:cxn modelId="{80E5A548-FD74-41CC-BF66-8F9456351C7C}" type="presParOf" srcId="{CD16A247-55DF-44BF-9B5C-03E6FD0A01E7}" destId="{27346C22-CA12-42DC-8EEB-D03FEA635616}" srcOrd="1" destOrd="0" presId="urn:microsoft.com/office/officeart/2005/8/layout/hierarchy2"/>
    <dgm:cxn modelId="{762C5765-81C5-4628-8258-8DA054E3FDE8}" type="presParOf" srcId="{27346C22-CA12-42DC-8EEB-D03FEA635616}" destId="{60002D22-D14F-4D8A-84ED-517B32A8E778}" srcOrd="0" destOrd="0" presId="urn:microsoft.com/office/officeart/2005/8/layout/hierarchy2"/>
    <dgm:cxn modelId="{3488C8D0-ECAC-4B0B-AD9C-E2245F9C0186}" type="presParOf" srcId="{60002D22-D14F-4D8A-84ED-517B32A8E778}" destId="{8A57330E-FC7A-4685-A369-291C1AB31BAD}" srcOrd="0" destOrd="0" presId="urn:microsoft.com/office/officeart/2005/8/layout/hierarchy2"/>
    <dgm:cxn modelId="{72A73325-C4BA-4A5B-8FCF-33BE86B1230F}" type="presParOf" srcId="{27346C22-CA12-42DC-8EEB-D03FEA635616}" destId="{58899542-57FB-401A-AA53-A7C82058139F}" srcOrd="1" destOrd="0" presId="urn:microsoft.com/office/officeart/2005/8/layout/hierarchy2"/>
    <dgm:cxn modelId="{2AED0E4E-9C1F-4556-9EB6-3E89CAE10A07}" type="presParOf" srcId="{58899542-57FB-401A-AA53-A7C82058139F}" destId="{4285469D-9D6F-4873-BABB-F3A31197AE48}" srcOrd="0" destOrd="0" presId="urn:microsoft.com/office/officeart/2005/8/layout/hierarchy2"/>
    <dgm:cxn modelId="{96DFA455-249E-4580-B90C-5CFF4E653C4C}" type="presParOf" srcId="{58899542-57FB-401A-AA53-A7C82058139F}" destId="{D3CBCDC3-5969-4D2B-B621-B7EB7E58F8D8}" srcOrd="1" destOrd="0" presId="urn:microsoft.com/office/officeart/2005/8/layout/hierarchy2"/>
    <dgm:cxn modelId="{02D814E4-6E6B-4CE6-A2ED-10C232C18BA7}" type="presParOf" srcId="{D3CBCDC3-5969-4D2B-B621-B7EB7E58F8D8}" destId="{2E51A8FA-A3AE-43C1-8BCB-8A57B836044E}" srcOrd="0" destOrd="0" presId="urn:microsoft.com/office/officeart/2005/8/layout/hierarchy2"/>
    <dgm:cxn modelId="{7C4398C9-924A-4DC7-9ACC-E61F5F0A581F}" type="presParOf" srcId="{2E51A8FA-A3AE-43C1-8BCB-8A57B836044E}" destId="{7A17BAD7-0DCF-4748-9727-190E38FC2D43}" srcOrd="0" destOrd="0" presId="urn:microsoft.com/office/officeart/2005/8/layout/hierarchy2"/>
    <dgm:cxn modelId="{704F2A7B-0469-437E-BAB0-0E9989825D27}" type="presParOf" srcId="{D3CBCDC3-5969-4D2B-B621-B7EB7E58F8D8}" destId="{7A2AABAF-B376-4944-A4E5-3B34FC33E982}" srcOrd="1" destOrd="0" presId="urn:microsoft.com/office/officeart/2005/8/layout/hierarchy2"/>
    <dgm:cxn modelId="{B0E712CE-970B-4F21-AE8F-56D153E2C1DD}" type="presParOf" srcId="{7A2AABAF-B376-4944-A4E5-3B34FC33E982}" destId="{1136F449-89D1-4EEC-B92A-85BA56ED250D}" srcOrd="0" destOrd="0" presId="urn:microsoft.com/office/officeart/2005/8/layout/hierarchy2"/>
    <dgm:cxn modelId="{9AC14FFC-E9EE-4D65-9DF6-E9B8B5E2016C}" type="presParOf" srcId="{7A2AABAF-B376-4944-A4E5-3B34FC33E982}" destId="{417AD125-4E42-4587-9A6C-7C7E2B16C608}" srcOrd="1" destOrd="0" presId="urn:microsoft.com/office/officeart/2005/8/layout/hierarchy2"/>
    <dgm:cxn modelId="{686ED7A1-FF04-44A1-BFDA-029A5FBCB3E0}" type="presParOf" srcId="{D3CBCDC3-5969-4D2B-B621-B7EB7E58F8D8}" destId="{CBA32619-EBEE-4FF1-A5E2-35AB21EE156B}" srcOrd="2" destOrd="0" presId="urn:microsoft.com/office/officeart/2005/8/layout/hierarchy2"/>
    <dgm:cxn modelId="{E56CB787-7260-47AA-A98C-D081E480D564}" type="presParOf" srcId="{CBA32619-EBEE-4FF1-A5E2-35AB21EE156B}" destId="{9DE6F72A-1FBA-4698-95E5-98271B752FC4}" srcOrd="0" destOrd="0" presId="urn:microsoft.com/office/officeart/2005/8/layout/hierarchy2"/>
    <dgm:cxn modelId="{9859EE03-B607-40F1-AABC-38D546B59FCD}" type="presParOf" srcId="{D3CBCDC3-5969-4D2B-B621-B7EB7E58F8D8}" destId="{D4BED3B3-3253-4B56-A5D9-342C143B7773}" srcOrd="3" destOrd="0" presId="urn:microsoft.com/office/officeart/2005/8/layout/hierarchy2"/>
    <dgm:cxn modelId="{FD7CDC87-57DF-4844-982D-86EFFBF5AAA8}" type="presParOf" srcId="{D4BED3B3-3253-4B56-A5D9-342C143B7773}" destId="{D92A363E-B76F-4BFE-A4D5-CF021B1BCB8F}" srcOrd="0" destOrd="0" presId="urn:microsoft.com/office/officeart/2005/8/layout/hierarchy2"/>
    <dgm:cxn modelId="{B5306C3E-EE02-468E-9EC3-7349F2C897FA}" type="presParOf" srcId="{D4BED3B3-3253-4B56-A5D9-342C143B7773}" destId="{483343BD-8743-4D4A-8DF9-84637EEE1ABF}" srcOrd="1" destOrd="0" presId="urn:microsoft.com/office/officeart/2005/8/layout/hierarchy2"/>
    <dgm:cxn modelId="{BFFB02F7-2F00-49D9-ABDC-E368BF092364}" type="presParOf" srcId="{27346C22-CA12-42DC-8EEB-D03FEA635616}" destId="{E3190B30-81F3-4B34-A3EB-CBC0E194CB9A}" srcOrd="2" destOrd="0" presId="urn:microsoft.com/office/officeart/2005/8/layout/hierarchy2"/>
    <dgm:cxn modelId="{CE5CC29B-364F-4830-AFD9-1522066576CC}" type="presParOf" srcId="{E3190B30-81F3-4B34-A3EB-CBC0E194CB9A}" destId="{710DD231-68A1-443E-8270-E8B657021964}" srcOrd="0" destOrd="0" presId="urn:microsoft.com/office/officeart/2005/8/layout/hierarchy2"/>
    <dgm:cxn modelId="{900059BB-C2E4-4F2E-B388-BC44BEEBC8F8}" type="presParOf" srcId="{27346C22-CA12-42DC-8EEB-D03FEA635616}" destId="{E6BAD902-5576-4CCB-8EBC-D4882C7AA75E}" srcOrd="3" destOrd="0" presId="urn:microsoft.com/office/officeart/2005/8/layout/hierarchy2"/>
    <dgm:cxn modelId="{00F43802-3F7F-46D3-952F-83426511B98B}" type="presParOf" srcId="{E6BAD902-5576-4CCB-8EBC-D4882C7AA75E}" destId="{AE8C9A3D-0A19-4B81-B3A3-C31E171F237A}" srcOrd="0" destOrd="0" presId="urn:microsoft.com/office/officeart/2005/8/layout/hierarchy2"/>
    <dgm:cxn modelId="{1DFB3BA3-0931-4F25-B5FB-D6B529E25CE1}" type="presParOf" srcId="{E6BAD902-5576-4CCB-8EBC-D4882C7AA75E}" destId="{200094F7-0C38-443D-9BD3-28E6208118F9}" srcOrd="1" destOrd="0" presId="urn:microsoft.com/office/officeart/2005/8/layout/hierarchy2"/>
    <dgm:cxn modelId="{179E07FB-24CD-467C-B762-20A09F36C90C}" type="presParOf" srcId="{200094F7-0C38-443D-9BD3-28E6208118F9}" destId="{80D75452-8036-43B4-AD53-2D6D19054ADE}" srcOrd="0" destOrd="0" presId="urn:microsoft.com/office/officeart/2005/8/layout/hierarchy2"/>
    <dgm:cxn modelId="{ED2E9342-52FC-48D8-B295-E5E255F2EAA1}" type="presParOf" srcId="{80D75452-8036-43B4-AD53-2D6D19054ADE}" destId="{86E2F344-5AB1-4402-9FCD-9FF0CE9A87DA}" srcOrd="0" destOrd="0" presId="urn:microsoft.com/office/officeart/2005/8/layout/hierarchy2"/>
    <dgm:cxn modelId="{4559BC20-DE75-4F9F-875E-285B4E9D06B6}" type="presParOf" srcId="{200094F7-0C38-443D-9BD3-28E6208118F9}" destId="{28E5DF9D-C30C-4A67-8BB9-304EA575240E}" srcOrd="1" destOrd="0" presId="urn:microsoft.com/office/officeart/2005/8/layout/hierarchy2"/>
    <dgm:cxn modelId="{BA4991DE-E18D-400C-93BB-418D1ABEF478}" type="presParOf" srcId="{28E5DF9D-C30C-4A67-8BB9-304EA575240E}" destId="{3C13C50D-BC2A-44D5-8E5D-325A8B6DC085}" srcOrd="0" destOrd="0" presId="urn:microsoft.com/office/officeart/2005/8/layout/hierarchy2"/>
    <dgm:cxn modelId="{74DDE3E6-60FD-4278-98E3-5B2537AC9295}" type="presParOf" srcId="{28E5DF9D-C30C-4A67-8BB9-304EA575240E}" destId="{6A7E136F-6DEC-48DE-B900-3B66E56AC600}" srcOrd="1" destOrd="0" presId="urn:microsoft.com/office/officeart/2005/8/layout/hierarchy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D0A627-3CAF-47F7-87C2-1C8DE3C95A0C}" type="doc">
      <dgm:prSet loTypeId="urn:microsoft.com/office/officeart/2005/8/layout/cycle7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084E3FF-82E8-451D-8B04-F7E730A11340}">
      <dgm:prSet phldrT="[Texte]" custT="1"/>
      <dgm:spPr/>
      <dgm:t>
        <a:bodyPr/>
        <a:lstStyle/>
        <a:p>
          <a:r>
            <a:rPr lang="ar-DZ" sz="4800" b="1" dirty="0" smtClean="0"/>
            <a:t>المراجع</a:t>
          </a:r>
          <a:r>
            <a:rPr lang="ar-DZ" sz="3600" dirty="0" smtClean="0"/>
            <a:t> </a:t>
          </a:r>
          <a:endParaRPr lang="fr-FR" sz="3600" dirty="0"/>
        </a:p>
      </dgm:t>
    </dgm:pt>
    <dgm:pt modelId="{A99E0CC4-DDFB-47F7-B8CC-0E1AB2251E0B}" type="parTrans" cxnId="{4470C629-A6F4-434E-B5FA-BBF6A71AB24B}">
      <dgm:prSet/>
      <dgm:spPr/>
      <dgm:t>
        <a:bodyPr/>
        <a:lstStyle/>
        <a:p>
          <a:endParaRPr lang="fr-FR"/>
        </a:p>
      </dgm:t>
    </dgm:pt>
    <dgm:pt modelId="{32DE9E6A-FF9C-49CC-8E3A-37D0A483DE2E}" type="sibTrans" cxnId="{4470C629-A6F4-434E-B5FA-BBF6A71AB24B}">
      <dgm:prSet/>
      <dgm:spPr/>
      <dgm:t>
        <a:bodyPr/>
        <a:lstStyle/>
        <a:p>
          <a:endParaRPr lang="fr-FR"/>
        </a:p>
      </dgm:t>
    </dgm:pt>
    <dgm:pt modelId="{6EBDED2B-68FC-4804-975F-2426D178C272}">
      <dgm:prSet phldrT="[Texte]" custT="1"/>
      <dgm:spPr/>
      <dgm:t>
        <a:bodyPr/>
        <a:lstStyle/>
        <a:p>
          <a:pPr algn="r"/>
          <a:r>
            <a:rPr lang="ar-DZ" sz="4000" b="0" smtClean="0"/>
            <a:t>محمد </a:t>
          </a:r>
          <a:r>
            <a:rPr lang="ar-DZ" sz="4000" b="0" dirty="0" smtClean="0"/>
            <a:t>عبد العظيم أبو </a:t>
          </a:r>
          <a:r>
            <a:rPr lang="ar-DZ" sz="4000" b="0" dirty="0" err="1" smtClean="0"/>
            <a:t>النجا</a:t>
          </a:r>
          <a:r>
            <a:rPr lang="ar-DZ" sz="4000" b="0" dirty="0" smtClean="0"/>
            <a:t> ،مبادئ دراسة السلوك </a:t>
          </a:r>
          <a:r>
            <a:rPr lang="ar-DZ" sz="4000" b="0" dirty="0" err="1" smtClean="0"/>
            <a:t>الإستهلاكي</a:t>
          </a:r>
          <a:r>
            <a:rPr lang="ar-DZ" sz="4000" b="0" dirty="0" smtClean="0"/>
            <a:t> </a:t>
          </a:r>
        </a:p>
        <a:p>
          <a:pPr algn="r"/>
          <a:r>
            <a:rPr lang="ar-DZ" sz="4000" b="0" dirty="0" smtClean="0"/>
            <a:t>-زكريا </a:t>
          </a:r>
          <a:r>
            <a:rPr lang="ar-DZ" sz="4000" b="0" dirty="0" err="1" smtClean="0"/>
            <a:t>أحمد </a:t>
          </a:r>
          <a:r>
            <a:rPr lang="ar-DZ" sz="4000" b="0" dirty="0" smtClean="0"/>
            <a:t>، مبادئ التسويق الحديث</a:t>
          </a:r>
          <a:r>
            <a:rPr lang="ar-DZ" sz="3600" dirty="0" smtClean="0"/>
            <a:t> </a:t>
          </a:r>
          <a:endParaRPr lang="fr-FR" sz="3600" dirty="0"/>
        </a:p>
      </dgm:t>
    </dgm:pt>
    <dgm:pt modelId="{8FCD15CB-43AD-4679-9682-B6EE65C0BAD8}" type="parTrans" cxnId="{53D6E18F-D363-4A71-90B4-E512788DAAF8}">
      <dgm:prSet/>
      <dgm:spPr/>
      <dgm:t>
        <a:bodyPr/>
        <a:lstStyle/>
        <a:p>
          <a:endParaRPr lang="fr-FR"/>
        </a:p>
      </dgm:t>
    </dgm:pt>
    <dgm:pt modelId="{70AB021B-F95B-4A4E-AABA-442712536C7D}" type="sibTrans" cxnId="{53D6E18F-D363-4A71-90B4-E512788DAAF8}">
      <dgm:prSet/>
      <dgm:spPr/>
      <dgm:t>
        <a:bodyPr/>
        <a:lstStyle/>
        <a:p>
          <a:endParaRPr lang="fr-FR"/>
        </a:p>
      </dgm:t>
    </dgm:pt>
    <dgm:pt modelId="{B6EC50D1-95EE-459B-849D-5C363E00B96F}">
      <dgm:prSet phldrT="[Texte]" custT="1"/>
      <dgm:spPr/>
      <dgm:t>
        <a:bodyPr/>
        <a:lstStyle/>
        <a:p>
          <a:pPr algn="r"/>
          <a:endParaRPr lang="ar-DZ" sz="2000" b="1" dirty="0" smtClean="0"/>
        </a:p>
        <a:p>
          <a:pPr algn="r"/>
          <a:endParaRPr lang="ar-DZ" sz="2000" b="1" dirty="0" smtClean="0"/>
        </a:p>
        <a:p>
          <a:pPr algn="r"/>
          <a:endParaRPr lang="ar-DZ" sz="2000" b="1" dirty="0" smtClean="0"/>
        </a:p>
        <a:p>
          <a:pPr algn="ctr"/>
          <a:r>
            <a:rPr lang="ar-DZ" sz="2400" b="1" dirty="0" err="1" smtClean="0"/>
            <a:t>المذكرات </a:t>
          </a:r>
          <a:r>
            <a:rPr lang="ar-DZ" sz="2400" b="1" dirty="0" smtClean="0"/>
            <a:t>:محسن </a:t>
          </a:r>
          <a:r>
            <a:rPr lang="ar-DZ" sz="2400" b="1" dirty="0" err="1" smtClean="0"/>
            <a:t>زبيدة</a:t>
          </a:r>
          <a:r>
            <a:rPr lang="ar-DZ" sz="2400" b="1" dirty="0" smtClean="0"/>
            <a:t> ،أطروحة دكتوراه </a:t>
          </a:r>
          <a:r>
            <a:rPr lang="ar-DZ" sz="2400" b="1" dirty="0" err="1" smtClean="0"/>
            <a:t>التسير</a:t>
          </a:r>
          <a:r>
            <a:rPr lang="ar-DZ" sz="2400" b="1" dirty="0" smtClean="0"/>
            <a:t> المتكامل </a:t>
          </a:r>
          <a:r>
            <a:rPr lang="ar-DZ" sz="2000" b="1" dirty="0" smtClean="0"/>
            <a:t>للمياه </a:t>
          </a:r>
          <a:r>
            <a:rPr lang="ar-DZ" sz="2400" b="1" dirty="0" smtClean="0"/>
            <a:t>كأداة لتنمية المحلية المستدامة </a:t>
          </a:r>
          <a:endParaRPr lang="ar-DZ" sz="2000" b="1" dirty="0" smtClean="0"/>
        </a:p>
        <a:p>
          <a:pPr algn="ctr"/>
          <a:r>
            <a:rPr lang="fr-FR" sz="2000" b="1" dirty="0" err="1" smtClean="0"/>
            <a:t>L.Guérin-Schneider</a:t>
          </a:r>
          <a:r>
            <a:rPr lang="fr-FR" sz="2000" b="1" dirty="0" smtClean="0"/>
            <a:t>, "Introduire la Mesure de Performance dans la Régulation des Service d'eau et d'assainissement en France Instrumentation et Organisation", Paris, Thèse Doctorat</a:t>
          </a:r>
          <a:endParaRPr lang="ar-DZ" sz="2000" b="1" dirty="0" smtClean="0"/>
        </a:p>
        <a:p>
          <a:pPr algn="ctr"/>
          <a:endParaRPr lang="ar-DZ" sz="2000" b="1" dirty="0" smtClean="0"/>
        </a:p>
        <a:p>
          <a:pPr algn="l"/>
          <a:endParaRPr lang="fr-FR" sz="1900" dirty="0"/>
        </a:p>
      </dgm:t>
    </dgm:pt>
    <dgm:pt modelId="{A38394AC-20A0-4141-8489-CC93D6382DCD}" type="parTrans" cxnId="{F9316937-E6D0-4CD4-8932-78B9C41F9B3E}">
      <dgm:prSet/>
      <dgm:spPr/>
      <dgm:t>
        <a:bodyPr/>
        <a:lstStyle/>
        <a:p>
          <a:endParaRPr lang="fr-FR"/>
        </a:p>
      </dgm:t>
    </dgm:pt>
    <dgm:pt modelId="{331241E9-4E38-45A3-94B4-99D21968BC3D}" type="sibTrans" cxnId="{F9316937-E6D0-4CD4-8932-78B9C41F9B3E}">
      <dgm:prSet/>
      <dgm:spPr/>
      <dgm:t>
        <a:bodyPr/>
        <a:lstStyle/>
        <a:p>
          <a:endParaRPr lang="fr-FR"/>
        </a:p>
      </dgm:t>
    </dgm:pt>
    <dgm:pt modelId="{D733258A-D6CB-4C03-AC93-0F34A970F71B}" type="pres">
      <dgm:prSet presAssocID="{F4D0A627-3CAF-47F7-87C2-1C8DE3C95A0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7BE0F65-8D9A-4696-9498-0223CA541C2A}" type="pres">
      <dgm:prSet presAssocID="{8084E3FF-82E8-451D-8B04-F7E730A1134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F8BC8E-4FF9-4C70-A8C9-297CA60D6FB3}" type="pres">
      <dgm:prSet presAssocID="{32DE9E6A-FF9C-49CC-8E3A-37D0A483DE2E}" presName="sibTrans" presStyleLbl="sibTrans2D1" presStyleIdx="0" presStyleCnt="3"/>
      <dgm:spPr/>
      <dgm:t>
        <a:bodyPr/>
        <a:lstStyle/>
        <a:p>
          <a:endParaRPr lang="fr-FR"/>
        </a:p>
      </dgm:t>
    </dgm:pt>
    <dgm:pt modelId="{9681F5E4-B2E5-4A46-863F-512E46F7F85C}" type="pres">
      <dgm:prSet presAssocID="{32DE9E6A-FF9C-49CC-8E3A-37D0A483DE2E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FA8D58E2-A454-4F69-9DA2-0396C84967BC}" type="pres">
      <dgm:prSet presAssocID="{6EBDED2B-68FC-4804-975F-2426D178C272}" presName="node" presStyleLbl="node1" presStyleIdx="1" presStyleCnt="3" custRadScaleRad="99479" custRadScaleInc="-3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5AB277-98C1-4AF6-A605-8587F82CEDE6}" type="pres">
      <dgm:prSet presAssocID="{70AB021B-F95B-4A4E-AABA-442712536C7D}" presName="sibTrans" presStyleLbl="sibTrans2D1" presStyleIdx="1" presStyleCnt="3"/>
      <dgm:spPr/>
      <dgm:t>
        <a:bodyPr/>
        <a:lstStyle/>
        <a:p>
          <a:endParaRPr lang="fr-FR"/>
        </a:p>
      </dgm:t>
    </dgm:pt>
    <dgm:pt modelId="{7F080488-4A20-481C-A186-1B4BCD807F7A}" type="pres">
      <dgm:prSet presAssocID="{70AB021B-F95B-4A4E-AABA-442712536C7D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95D55E6B-5677-439E-844E-474752A935F4}" type="pres">
      <dgm:prSet presAssocID="{B6EC50D1-95EE-459B-849D-5C363E00B96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1776C71-7BA4-4A42-8BA9-3D8812BB16C1}" type="pres">
      <dgm:prSet presAssocID="{331241E9-4E38-45A3-94B4-99D21968BC3D}" presName="sibTrans" presStyleLbl="sibTrans2D1" presStyleIdx="2" presStyleCnt="3"/>
      <dgm:spPr/>
      <dgm:t>
        <a:bodyPr/>
        <a:lstStyle/>
        <a:p>
          <a:endParaRPr lang="fr-FR"/>
        </a:p>
      </dgm:t>
    </dgm:pt>
    <dgm:pt modelId="{623BF0FD-D243-48E2-9A90-3F8F35ABA76E}" type="pres">
      <dgm:prSet presAssocID="{331241E9-4E38-45A3-94B4-99D21968BC3D}" presName="connectorText" presStyleLbl="sibTrans2D1" presStyleIdx="2" presStyleCnt="3"/>
      <dgm:spPr/>
      <dgm:t>
        <a:bodyPr/>
        <a:lstStyle/>
        <a:p>
          <a:endParaRPr lang="fr-FR"/>
        </a:p>
      </dgm:t>
    </dgm:pt>
  </dgm:ptLst>
  <dgm:cxnLst>
    <dgm:cxn modelId="{4470C629-A6F4-434E-B5FA-BBF6A71AB24B}" srcId="{F4D0A627-3CAF-47F7-87C2-1C8DE3C95A0C}" destId="{8084E3FF-82E8-451D-8B04-F7E730A11340}" srcOrd="0" destOrd="0" parTransId="{A99E0CC4-DDFB-47F7-B8CC-0E1AB2251E0B}" sibTransId="{32DE9E6A-FF9C-49CC-8E3A-37D0A483DE2E}"/>
    <dgm:cxn modelId="{1253CEE2-2375-4FF4-B630-20AA5C9D06FB}" type="presOf" srcId="{70AB021B-F95B-4A4E-AABA-442712536C7D}" destId="{7F080488-4A20-481C-A186-1B4BCD807F7A}" srcOrd="1" destOrd="0" presId="urn:microsoft.com/office/officeart/2005/8/layout/cycle7"/>
    <dgm:cxn modelId="{0EC1FB25-6393-45B1-8F06-C34EB28704C6}" type="presOf" srcId="{331241E9-4E38-45A3-94B4-99D21968BC3D}" destId="{A1776C71-7BA4-4A42-8BA9-3D8812BB16C1}" srcOrd="0" destOrd="0" presId="urn:microsoft.com/office/officeart/2005/8/layout/cycle7"/>
    <dgm:cxn modelId="{E1604A03-D053-4214-BCFB-79EFB025E0EB}" type="presOf" srcId="{F4D0A627-3CAF-47F7-87C2-1C8DE3C95A0C}" destId="{D733258A-D6CB-4C03-AC93-0F34A970F71B}" srcOrd="0" destOrd="0" presId="urn:microsoft.com/office/officeart/2005/8/layout/cycle7"/>
    <dgm:cxn modelId="{A3E5906D-56D4-4EE1-8D96-C79807EA952D}" type="presOf" srcId="{32DE9E6A-FF9C-49CC-8E3A-37D0A483DE2E}" destId="{5DF8BC8E-4FF9-4C70-A8C9-297CA60D6FB3}" srcOrd="0" destOrd="0" presId="urn:microsoft.com/office/officeart/2005/8/layout/cycle7"/>
    <dgm:cxn modelId="{F9316937-E6D0-4CD4-8932-78B9C41F9B3E}" srcId="{F4D0A627-3CAF-47F7-87C2-1C8DE3C95A0C}" destId="{B6EC50D1-95EE-459B-849D-5C363E00B96F}" srcOrd="2" destOrd="0" parTransId="{A38394AC-20A0-4141-8489-CC93D6382DCD}" sibTransId="{331241E9-4E38-45A3-94B4-99D21968BC3D}"/>
    <dgm:cxn modelId="{D9C5C617-CAF2-486C-85ED-B075071E277B}" type="presOf" srcId="{331241E9-4E38-45A3-94B4-99D21968BC3D}" destId="{623BF0FD-D243-48E2-9A90-3F8F35ABA76E}" srcOrd="1" destOrd="0" presId="urn:microsoft.com/office/officeart/2005/8/layout/cycle7"/>
    <dgm:cxn modelId="{58E16AAE-04F2-40F5-8359-3C51C2AB8709}" type="presOf" srcId="{8084E3FF-82E8-451D-8B04-F7E730A11340}" destId="{57BE0F65-8D9A-4696-9498-0223CA541C2A}" srcOrd="0" destOrd="0" presId="urn:microsoft.com/office/officeart/2005/8/layout/cycle7"/>
    <dgm:cxn modelId="{53D6E18F-D363-4A71-90B4-E512788DAAF8}" srcId="{F4D0A627-3CAF-47F7-87C2-1C8DE3C95A0C}" destId="{6EBDED2B-68FC-4804-975F-2426D178C272}" srcOrd="1" destOrd="0" parTransId="{8FCD15CB-43AD-4679-9682-B6EE65C0BAD8}" sibTransId="{70AB021B-F95B-4A4E-AABA-442712536C7D}"/>
    <dgm:cxn modelId="{735B7DB5-F036-4DC3-B0A7-B8775D38ADB6}" type="presOf" srcId="{6EBDED2B-68FC-4804-975F-2426D178C272}" destId="{FA8D58E2-A454-4F69-9DA2-0396C84967BC}" srcOrd="0" destOrd="0" presId="urn:microsoft.com/office/officeart/2005/8/layout/cycle7"/>
    <dgm:cxn modelId="{E097D5B8-535E-4D6A-AC4D-ACEFCFD3D1B0}" type="presOf" srcId="{B6EC50D1-95EE-459B-849D-5C363E00B96F}" destId="{95D55E6B-5677-439E-844E-474752A935F4}" srcOrd="0" destOrd="0" presId="urn:microsoft.com/office/officeart/2005/8/layout/cycle7"/>
    <dgm:cxn modelId="{9D182DEE-2E0C-4331-A643-04EBA48CB52B}" type="presOf" srcId="{32DE9E6A-FF9C-49CC-8E3A-37D0A483DE2E}" destId="{9681F5E4-B2E5-4A46-863F-512E46F7F85C}" srcOrd="1" destOrd="0" presId="urn:microsoft.com/office/officeart/2005/8/layout/cycle7"/>
    <dgm:cxn modelId="{EF2FF3EC-D0C5-4EF2-98DB-29893610FD88}" type="presOf" srcId="{70AB021B-F95B-4A4E-AABA-442712536C7D}" destId="{B95AB277-98C1-4AF6-A605-8587F82CEDE6}" srcOrd="0" destOrd="0" presId="urn:microsoft.com/office/officeart/2005/8/layout/cycle7"/>
    <dgm:cxn modelId="{30A19332-FCE2-4807-8225-6633FA4B1D92}" type="presParOf" srcId="{D733258A-D6CB-4C03-AC93-0F34A970F71B}" destId="{57BE0F65-8D9A-4696-9498-0223CA541C2A}" srcOrd="0" destOrd="0" presId="urn:microsoft.com/office/officeart/2005/8/layout/cycle7"/>
    <dgm:cxn modelId="{AB20390C-F7C7-437D-B868-83825B1199B4}" type="presParOf" srcId="{D733258A-D6CB-4C03-AC93-0F34A970F71B}" destId="{5DF8BC8E-4FF9-4C70-A8C9-297CA60D6FB3}" srcOrd="1" destOrd="0" presId="urn:microsoft.com/office/officeart/2005/8/layout/cycle7"/>
    <dgm:cxn modelId="{A31BADEF-AFBA-439E-A323-4DA6E8502277}" type="presParOf" srcId="{5DF8BC8E-4FF9-4C70-A8C9-297CA60D6FB3}" destId="{9681F5E4-B2E5-4A46-863F-512E46F7F85C}" srcOrd="0" destOrd="0" presId="urn:microsoft.com/office/officeart/2005/8/layout/cycle7"/>
    <dgm:cxn modelId="{01AF6630-7C72-4BAF-98A5-74BA9A7CA659}" type="presParOf" srcId="{D733258A-D6CB-4C03-AC93-0F34A970F71B}" destId="{FA8D58E2-A454-4F69-9DA2-0396C84967BC}" srcOrd="2" destOrd="0" presId="urn:microsoft.com/office/officeart/2005/8/layout/cycle7"/>
    <dgm:cxn modelId="{48AF63E5-1DFE-4FBD-A9FE-84C6592CEE6D}" type="presParOf" srcId="{D733258A-D6CB-4C03-AC93-0F34A970F71B}" destId="{B95AB277-98C1-4AF6-A605-8587F82CEDE6}" srcOrd="3" destOrd="0" presId="urn:microsoft.com/office/officeart/2005/8/layout/cycle7"/>
    <dgm:cxn modelId="{9E94DB9E-99CC-4417-B0E3-E5B1F1587626}" type="presParOf" srcId="{B95AB277-98C1-4AF6-A605-8587F82CEDE6}" destId="{7F080488-4A20-481C-A186-1B4BCD807F7A}" srcOrd="0" destOrd="0" presId="urn:microsoft.com/office/officeart/2005/8/layout/cycle7"/>
    <dgm:cxn modelId="{8A8F7D83-0B97-423B-952C-0A2F18FABE20}" type="presParOf" srcId="{D733258A-D6CB-4C03-AC93-0F34A970F71B}" destId="{95D55E6B-5677-439E-844E-474752A935F4}" srcOrd="4" destOrd="0" presId="urn:microsoft.com/office/officeart/2005/8/layout/cycle7"/>
    <dgm:cxn modelId="{735FD798-B583-4F63-A5FA-140918429FD3}" type="presParOf" srcId="{D733258A-D6CB-4C03-AC93-0F34A970F71B}" destId="{A1776C71-7BA4-4A42-8BA9-3D8812BB16C1}" srcOrd="5" destOrd="0" presId="urn:microsoft.com/office/officeart/2005/8/layout/cycle7"/>
    <dgm:cxn modelId="{959F5536-E051-429D-88C4-4637C41DC599}" type="presParOf" srcId="{A1776C71-7BA4-4A42-8BA9-3D8812BB16C1}" destId="{623BF0FD-D243-48E2-9A90-3F8F35ABA76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A9F7E8-E1D4-4386-A48C-68546EED3846}">
      <dsp:nvSpPr>
        <dsp:cNvPr id="0" name=""/>
        <dsp:cNvSpPr/>
      </dsp:nvSpPr>
      <dsp:spPr>
        <a:xfrm>
          <a:off x="5316322" y="5228420"/>
          <a:ext cx="3728734" cy="372873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400" b="1" kern="1200" dirty="0" smtClean="0"/>
            <a:t>ا</a:t>
          </a:r>
          <a:r>
            <a:rPr lang="ar-DZ" sz="6000" b="1" kern="1200" dirty="0" smtClean="0"/>
            <a:t>لفرضيات</a:t>
          </a:r>
          <a:endParaRPr lang="fr-FR" sz="4400" b="1" kern="1200" dirty="0"/>
        </a:p>
      </dsp:txBody>
      <dsp:txXfrm>
        <a:off x="5316322" y="5228420"/>
        <a:ext cx="3728734" cy="3728734"/>
      </dsp:txXfrm>
    </dsp:sp>
    <dsp:sp modelId="{CC98BDDC-3EE9-4824-A108-7B6BB7BDF53B}">
      <dsp:nvSpPr>
        <dsp:cNvPr id="0" name=""/>
        <dsp:cNvSpPr/>
      </dsp:nvSpPr>
      <dsp:spPr>
        <a:xfrm rot="16200000">
          <a:off x="6440291" y="3511866"/>
          <a:ext cx="1591163" cy="164347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500" kern="1200"/>
        </a:p>
      </dsp:txBody>
      <dsp:txXfrm rot="16200000">
        <a:off x="6440291" y="3511866"/>
        <a:ext cx="1591163" cy="1643473"/>
      </dsp:txXfrm>
    </dsp:sp>
    <dsp:sp modelId="{016F7805-3E69-40F7-B718-6DE78C785AA3}">
      <dsp:nvSpPr>
        <dsp:cNvPr id="0" name=""/>
        <dsp:cNvSpPr/>
      </dsp:nvSpPr>
      <dsp:spPr>
        <a:xfrm>
          <a:off x="4448515" y="8630"/>
          <a:ext cx="5464348" cy="372873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800" kern="1200" dirty="0" smtClean="0"/>
            <a:t>ا</a:t>
          </a:r>
          <a:r>
            <a:rPr lang="ar-DZ" sz="4800" b="1" kern="1200" dirty="0" smtClean="0"/>
            <a:t>لمياه خدمة عمومية تتأثر بشدة بالمتغيرات </a:t>
          </a:r>
          <a:r>
            <a:rPr lang="ar-DZ" sz="4800" kern="1200" dirty="0" smtClean="0"/>
            <a:t>الثقافية </a:t>
          </a:r>
          <a:endParaRPr lang="fr-FR" sz="4800" kern="1200" dirty="0"/>
        </a:p>
      </dsp:txBody>
      <dsp:txXfrm>
        <a:off x="4448515" y="8630"/>
        <a:ext cx="5464348" cy="3728734"/>
      </dsp:txXfrm>
    </dsp:sp>
    <dsp:sp modelId="{AC7246ED-E8F2-45FD-A064-FAC446F0189F}">
      <dsp:nvSpPr>
        <dsp:cNvPr id="0" name=""/>
        <dsp:cNvSpPr/>
      </dsp:nvSpPr>
      <dsp:spPr>
        <a:xfrm>
          <a:off x="8975677" y="6294422"/>
          <a:ext cx="816877" cy="159673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500" kern="1200"/>
        </a:p>
      </dsp:txBody>
      <dsp:txXfrm>
        <a:off x="8975677" y="6294422"/>
        <a:ext cx="816877" cy="1596730"/>
      </dsp:txXfrm>
    </dsp:sp>
    <dsp:sp modelId="{12E52961-C518-453E-A7E5-3440443B2E01}">
      <dsp:nvSpPr>
        <dsp:cNvPr id="0" name=""/>
        <dsp:cNvSpPr/>
      </dsp:nvSpPr>
      <dsp:spPr>
        <a:xfrm>
          <a:off x="9744147" y="4979471"/>
          <a:ext cx="5312663" cy="4226632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800" b="1" kern="1200" dirty="0" smtClean="0"/>
            <a:t>السلوك الاستهلاكي للفرد للمياه تتحكم فيه مجموعة من العوامل </a:t>
          </a:r>
          <a:endParaRPr lang="fr-FR" sz="4800" b="1" kern="1200" dirty="0"/>
        </a:p>
      </dsp:txBody>
      <dsp:txXfrm>
        <a:off x="9744147" y="4979471"/>
        <a:ext cx="5312663" cy="4226632"/>
      </dsp:txXfrm>
    </dsp:sp>
    <dsp:sp modelId="{65718580-FFEC-4FBB-9801-B15D7FA863F5}">
      <dsp:nvSpPr>
        <dsp:cNvPr id="0" name=""/>
        <dsp:cNvSpPr/>
      </dsp:nvSpPr>
      <dsp:spPr>
        <a:xfrm rot="5400000">
          <a:off x="6434996" y="8915167"/>
          <a:ext cx="1491385" cy="15302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500" kern="1200"/>
        </a:p>
      </dsp:txBody>
      <dsp:txXfrm rot="5400000">
        <a:off x="6434996" y="8915167"/>
        <a:ext cx="1491385" cy="1530299"/>
      </dsp:txXfrm>
    </dsp:sp>
    <dsp:sp modelId="{4C1C750D-FFDF-45BC-9907-6D7DF215A1C4}">
      <dsp:nvSpPr>
        <dsp:cNvPr id="0" name=""/>
        <dsp:cNvSpPr/>
      </dsp:nvSpPr>
      <dsp:spPr>
        <a:xfrm>
          <a:off x="4239482" y="10448210"/>
          <a:ext cx="5882414" cy="372873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800" b="1" kern="1200" dirty="0" smtClean="0"/>
            <a:t>وجود رابط قوي بين سلوك المستهلك والتكوين الثقافي للفرد</a:t>
          </a:r>
          <a:endParaRPr lang="fr-FR" sz="4800" b="1" kern="1200" dirty="0"/>
        </a:p>
      </dsp:txBody>
      <dsp:txXfrm>
        <a:off x="4239482" y="10448210"/>
        <a:ext cx="5882414" cy="3728734"/>
      </dsp:txXfrm>
    </dsp:sp>
    <dsp:sp modelId="{22C5F866-5C01-491C-898F-72FE61F3A459}">
      <dsp:nvSpPr>
        <dsp:cNvPr id="0" name=""/>
        <dsp:cNvSpPr/>
      </dsp:nvSpPr>
      <dsp:spPr>
        <a:xfrm rot="10800000">
          <a:off x="4340917" y="6294409"/>
          <a:ext cx="1093981" cy="19724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500" kern="1200"/>
        </a:p>
      </dsp:txBody>
      <dsp:txXfrm rot="10800000">
        <a:off x="4340917" y="6294409"/>
        <a:ext cx="1093981" cy="1972446"/>
      </dsp:txXfrm>
    </dsp:sp>
    <dsp:sp modelId="{ACA134BF-963C-4280-8993-ED5C4820C1A1}">
      <dsp:nvSpPr>
        <dsp:cNvPr id="0" name=""/>
        <dsp:cNvSpPr/>
      </dsp:nvSpPr>
      <dsp:spPr>
        <a:xfrm>
          <a:off x="-511195" y="5228420"/>
          <a:ext cx="4944190" cy="3728734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800" b="1" kern="1200" dirty="0" smtClean="0"/>
            <a:t>الكمية المستهلكة للمياه تعكس مستوى رفاهية الفرد</a:t>
          </a:r>
          <a:endParaRPr lang="ar-DZ" sz="4800" kern="1200" dirty="0" smtClean="0"/>
        </a:p>
      </dsp:txBody>
      <dsp:txXfrm>
        <a:off x="-511195" y="5228420"/>
        <a:ext cx="4944190" cy="372873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E9F5F2-9725-4301-8DEB-F5C97B2BB35E}">
      <dsp:nvSpPr>
        <dsp:cNvPr id="0" name=""/>
        <dsp:cNvSpPr/>
      </dsp:nvSpPr>
      <dsp:spPr>
        <a:xfrm>
          <a:off x="7154" y="5822530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1" kern="1200" dirty="0" smtClean="0"/>
            <a:t>أسباب </a:t>
          </a:r>
          <a:r>
            <a:rPr lang="ar-DZ" sz="4000" b="1" kern="1200" dirty="0" err="1" smtClean="0"/>
            <a:t>إختيار</a:t>
          </a:r>
          <a:r>
            <a:rPr lang="ar-DZ" sz="4000" b="1" kern="1200" dirty="0" smtClean="0"/>
            <a:t> الموضوع </a:t>
          </a:r>
          <a:endParaRPr lang="fr-FR" sz="4000" b="1" kern="1200" dirty="0"/>
        </a:p>
      </dsp:txBody>
      <dsp:txXfrm>
        <a:off x="7154" y="5822530"/>
        <a:ext cx="4245734" cy="2122867"/>
      </dsp:txXfrm>
    </dsp:sp>
    <dsp:sp modelId="{60002D22-D14F-4D8A-84ED-517B32A8E778}">
      <dsp:nvSpPr>
        <dsp:cNvPr id="0" name=""/>
        <dsp:cNvSpPr/>
      </dsp:nvSpPr>
      <dsp:spPr>
        <a:xfrm rot="18770822">
          <a:off x="3853370" y="5953250"/>
          <a:ext cx="2497331" cy="30454"/>
        </a:xfrm>
        <a:custGeom>
          <a:avLst/>
          <a:gdLst/>
          <a:ahLst/>
          <a:cxnLst/>
          <a:rect l="0" t="0" r="0" b="0"/>
          <a:pathLst>
            <a:path>
              <a:moveTo>
                <a:pt x="0" y="15227"/>
              </a:moveTo>
              <a:lnTo>
                <a:pt x="2497331" y="15227"/>
              </a:lnTo>
            </a:path>
          </a:pathLst>
        </a:custGeom>
        <a:noFill/>
        <a:ln w="25400" cap="flat" cmpd="sng" algn="ctr">
          <a:solidFill>
            <a:srgbClr val="0000CC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 rot="18770822">
        <a:off x="5039602" y="5906044"/>
        <a:ext cx="124866" cy="124866"/>
      </dsp:txXfrm>
    </dsp:sp>
    <dsp:sp modelId="{4285469D-9D6F-4873-BABB-F3A31197AE48}">
      <dsp:nvSpPr>
        <dsp:cNvPr id="0" name=""/>
        <dsp:cNvSpPr/>
      </dsp:nvSpPr>
      <dsp:spPr>
        <a:xfrm>
          <a:off x="5951182" y="3991557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1" kern="1200" dirty="0" smtClean="0"/>
            <a:t>الأسباب العلمية </a:t>
          </a:r>
          <a:endParaRPr lang="fr-FR" sz="4000" b="1" kern="1200" dirty="0"/>
        </a:p>
      </dsp:txBody>
      <dsp:txXfrm>
        <a:off x="5951182" y="3991557"/>
        <a:ext cx="4245734" cy="2122867"/>
      </dsp:txXfrm>
    </dsp:sp>
    <dsp:sp modelId="{2E51A8FA-A3AE-43C1-8BCB-8A57B836044E}">
      <dsp:nvSpPr>
        <dsp:cNvPr id="0" name=""/>
        <dsp:cNvSpPr/>
      </dsp:nvSpPr>
      <dsp:spPr>
        <a:xfrm rot="19457599">
          <a:off x="10000336" y="4427439"/>
          <a:ext cx="2091455" cy="30454"/>
        </a:xfrm>
        <a:custGeom>
          <a:avLst/>
          <a:gdLst/>
          <a:ahLst/>
          <a:cxnLst/>
          <a:rect l="0" t="0" r="0" b="0"/>
          <a:pathLst>
            <a:path>
              <a:moveTo>
                <a:pt x="0" y="15227"/>
              </a:moveTo>
              <a:lnTo>
                <a:pt x="2091455" y="15227"/>
              </a:lnTo>
            </a:path>
          </a:pathLst>
        </a:custGeom>
        <a:noFill/>
        <a:ln w="25400" cap="flat" cmpd="sng" algn="ctr">
          <a:solidFill>
            <a:srgbClr val="0000CC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/>
        </a:p>
      </dsp:txBody>
      <dsp:txXfrm rot="19457599">
        <a:off x="10993777" y="4390380"/>
        <a:ext cx="104572" cy="104572"/>
      </dsp:txXfrm>
    </dsp:sp>
    <dsp:sp modelId="{1136F449-89D1-4EEC-B92A-85BA56ED250D}">
      <dsp:nvSpPr>
        <dsp:cNvPr id="0" name=""/>
        <dsp:cNvSpPr/>
      </dsp:nvSpPr>
      <dsp:spPr>
        <a:xfrm>
          <a:off x="11895211" y="2770908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600" b="1" kern="1200" dirty="0" smtClean="0"/>
            <a:t>أهمية دراسة المياه كمورد طبيعي و </a:t>
          </a:r>
          <a:r>
            <a:rPr lang="ar-DZ" sz="3600" b="1" kern="1200" dirty="0" err="1" smtClean="0"/>
            <a:t>إقتصادي</a:t>
          </a:r>
          <a:r>
            <a:rPr lang="ar-DZ" sz="3600" b="1" kern="1200" dirty="0" smtClean="0"/>
            <a:t> </a:t>
          </a:r>
          <a:r>
            <a:rPr lang="ar-DZ" sz="3600" b="1" kern="1200" dirty="0" err="1" smtClean="0"/>
            <a:t>وإجتماعي</a:t>
          </a:r>
          <a:r>
            <a:rPr lang="ar-DZ" sz="3600" b="1" kern="1200" dirty="0" smtClean="0"/>
            <a:t> في مجال التسويق </a:t>
          </a:r>
          <a:endParaRPr lang="fr-FR" sz="3600" b="1" kern="1200" dirty="0"/>
        </a:p>
      </dsp:txBody>
      <dsp:txXfrm>
        <a:off x="11895211" y="2770908"/>
        <a:ext cx="4245734" cy="2122867"/>
      </dsp:txXfrm>
    </dsp:sp>
    <dsp:sp modelId="{CBA32619-EBEE-4FF1-A5E2-35AB21EE156B}">
      <dsp:nvSpPr>
        <dsp:cNvPr id="0" name=""/>
        <dsp:cNvSpPr/>
      </dsp:nvSpPr>
      <dsp:spPr>
        <a:xfrm rot="2142401">
          <a:off x="10000336" y="5648088"/>
          <a:ext cx="2091455" cy="30454"/>
        </a:xfrm>
        <a:custGeom>
          <a:avLst/>
          <a:gdLst/>
          <a:ahLst/>
          <a:cxnLst/>
          <a:rect l="0" t="0" r="0" b="0"/>
          <a:pathLst>
            <a:path>
              <a:moveTo>
                <a:pt x="0" y="15227"/>
              </a:moveTo>
              <a:lnTo>
                <a:pt x="2091455" y="15227"/>
              </a:lnTo>
            </a:path>
          </a:pathLst>
        </a:custGeom>
        <a:noFill/>
        <a:ln w="25400" cap="flat" cmpd="sng" algn="ctr">
          <a:solidFill>
            <a:srgbClr val="0000CC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700" kern="1200"/>
        </a:p>
      </dsp:txBody>
      <dsp:txXfrm rot="2142401">
        <a:off x="10993777" y="5611028"/>
        <a:ext cx="104572" cy="104572"/>
      </dsp:txXfrm>
    </dsp:sp>
    <dsp:sp modelId="{D92A363E-B76F-4BFE-A4D5-CF021B1BCB8F}">
      <dsp:nvSpPr>
        <dsp:cNvPr id="0" name=""/>
        <dsp:cNvSpPr/>
      </dsp:nvSpPr>
      <dsp:spPr>
        <a:xfrm>
          <a:off x="11895211" y="5212205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600" b="1" kern="1200" dirty="0" smtClean="0"/>
            <a:t>لأته مسألة موضوع الساعة </a:t>
          </a:r>
          <a:endParaRPr lang="fr-FR" sz="3600" b="1" kern="1200" dirty="0"/>
        </a:p>
      </dsp:txBody>
      <dsp:txXfrm>
        <a:off x="11895211" y="5212205"/>
        <a:ext cx="4245734" cy="2122867"/>
      </dsp:txXfrm>
    </dsp:sp>
    <dsp:sp modelId="{E3190B30-81F3-4B34-A3EB-CBC0E194CB9A}">
      <dsp:nvSpPr>
        <dsp:cNvPr id="0" name=""/>
        <dsp:cNvSpPr/>
      </dsp:nvSpPr>
      <dsp:spPr>
        <a:xfrm rot="2829178">
          <a:off x="3853370" y="7784223"/>
          <a:ext cx="2497331" cy="30454"/>
        </a:xfrm>
        <a:custGeom>
          <a:avLst/>
          <a:gdLst/>
          <a:ahLst/>
          <a:cxnLst/>
          <a:rect l="0" t="0" r="0" b="0"/>
          <a:pathLst>
            <a:path>
              <a:moveTo>
                <a:pt x="0" y="15227"/>
              </a:moveTo>
              <a:lnTo>
                <a:pt x="2497331" y="15227"/>
              </a:lnTo>
            </a:path>
          </a:pathLst>
        </a:custGeom>
        <a:noFill/>
        <a:ln w="25400" cap="flat" cmpd="sng" algn="ctr">
          <a:solidFill>
            <a:srgbClr val="0000CC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800" kern="1200"/>
        </a:p>
      </dsp:txBody>
      <dsp:txXfrm rot="2829178">
        <a:off x="5039602" y="7737017"/>
        <a:ext cx="124866" cy="124866"/>
      </dsp:txXfrm>
    </dsp:sp>
    <dsp:sp modelId="{AE8C9A3D-0A19-4B81-B3A3-C31E171F237A}">
      <dsp:nvSpPr>
        <dsp:cNvPr id="0" name=""/>
        <dsp:cNvSpPr/>
      </dsp:nvSpPr>
      <dsp:spPr>
        <a:xfrm>
          <a:off x="5951182" y="7653503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1" kern="1200" dirty="0" smtClean="0"/>
            <a:t>الأسباب الشخصية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 dirty="0"/>
        </a:p>
      </dsp:txBody>
      <dsp:txXfrm>
        <a:off x="5951182" y="7653503"/>
        <a:ext cx="4245734" cy="2122867"/>
      </dsp:txXfrm>
    </dsp:sp>
    <dsp:sp modelId="{80D75452-8036-43B4-AD53-2D6D19054ADE}">
      <dsp:nvSpPr>
        <dsp:cNvPr id="0" name=""/>
        <dsp:cNvSpPr/>
      </dsp:nvSpPr>
      <dsp:spPr>
        <a:xfrm>
          <a:off x="10196917" y="8699709"/>
          <a:ext cx="1698293" cy="30454"/>
        </a:xfrm>
        <a:custGeom>
          <a:avLst/>
          <a:gdLst/>
          <a:ahLst/>
          <a:cxnLst/>
          <a:rect l="0" t="0" r="0" b="0"/>
          <a:pathLst>
            <a:path>
              <a:moveTo>
                <a:pt x="0" y="15227"/>
              </a:moveTo>
              <a:lnTo>
                <a:pt x="1698293" y="15227"/>
              </a:lnTo>
            </a:path>
          </a:pathLst>
        </a:custGeom>
        <a:noFill/>
        <a:ln w="25400" cap="flat" cmpd="sng" algn="ctr">
          <a:solidFill>
            <a:srgbClr val="0000CC"/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/>
        </a:p>
      </dsp:txBody>
      <dsp:txXfrm>
        <a:off x="11003606" y="8672479"/>
        <a:ext cx="84914" cy="84914"/>
      </dsp:txXfrm>
    </dsp:sp>
    <dsp:sp modelId="{3C13C50D-BC2A-44D5-8E5D-325A8B6DC085}">
      <dsp:nvSpPr>
        <dsp:cNvPr id="0" name=""/>
        <dsp:cNvSpPr/>
      </dsp:nvSpPr>
      <dsp:spPr>
        <a:xfrm>
          <a:off x="11895211" y="7653503"/>
          <a:ext cx="4245734" cy="2122867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600" b="1" kern="1200" dirty="0" smtClean="0"/>
            <a:t>سوء تسير خدمة المياه العموميه في المنطقة </a:t>
          </a:r>
          <a:endParaRPr lang="fr-FR" sz="3600" b="1" kern="1200" dirty="0"/>
        </a:p>
      </dsp:txBody>
      <dsp:txXfrm>
        <a:off x="11895211" y="7653503"/>
        <a:ext cx="4245734" cy="212286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BE0F65-8D9A-4696-9498-0223CA541C2A}">
      <dsp:nvSpPr>
        <dsp:cNvPr id="0" name=""/>
        <dsp:cNvSpPr/>
      </dsp:nvSpPr>
      <dsp:spPr>
        <a:xfrm>
          <a:off x="4447274" y="2052488"/>
          <a:ext cx="5381341" cy="2690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800" b="1" kern="1200" dirty="0" smtClean="0"/>
            <a:t>المراجع</a:t>
          </a:r>
          <a:r>
            <a:rPr lang="ar-DZ" sz="3600" kern="1200" dirty="0" smtClean="0"/>
            <a:t> </a:t>
          </a:r>
          <a:endParaRPr lang="fr-FR" sz="3600" kern="1200" dirty="0"/>
        </a:p>
      </dsp:txBody>
      <dsp:txXfrm>
        <a:off x="4447274" y="2052488"/>
        <a:ext cx="5381341" cy="2690670"/>
      </dsp:txXfrm>
    </dsp:sp>
    <dsp:sp modelId="{5DF8BC8E-4FF9-4C70-A8C9-297CA60D6FB3}">
      <dsp:nvSpPr>
        <dsp:cNvPr id="0" name=""/>
        <dsp:cNvSpPr/>
      </dsp:nvSpPr>
      <dsp:spPr>
        <a:xfrm rot="3599803">
          <a:off x="7956000" y="6761248"/>
          <a:ext cx="2791934" cy="94173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0" kern="1200"/>
        </a:p>
      </dsp:txBody>
      <dsp:txXfrm rot="3599803">
        <a:off x="7956000" y="6761248"/>
        <a:ext cx="2791934" cy="941734"/>
      </dsp:txXfrm>
    </dsp:sp>
    <dsp:sp modelId="{FA8D58E2-A454-4F69-9DA2-0396C84967BC}">
      <dsp:nvSpPr>
        <dsp:cNvPr id="0" name=""/>
        <dsp:cNvSpPr/>
      </dsp:nvSpPr>
      <dsp:spPr>
        <a:xfrm>
          <a:off x="8875319" y="9721071"/>
          <a:ext cx="5381341" cy="2690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0" kern="1200" smtClean="0"/>
            <a:t>محمد </a:t>
          </a:r>
          <a:r>
            <a:rPr lang="ar-DZ" sz="4000" b="0" kern="1200" dirty="0" smtClean="0"/>
            <a:t>عبد العظيم أبو </a:t>
          </a:r>
          <a:r>
            <a:rPr lang="ar-DZ" sz="4000" b="0" kern="1200" dirty="0" err="1" smtClean="0"/>
            <a:t>النجا</a:t>
          </a:r>
          <a:r>
            <a:rPr lang="ar-DZ" sz="4000" b="0" kern="1200" dirty="0" smtClean="0"/>
            <a:t> ،مبادئ دراسة السلوك </a:t>
          </a:r>
          <a:r>
            <a:rPr lang="ar-DZ" sz="4000" b="0" kern="1200" dirty="0" err="1" smtClean="0"/>
            <a:t>الإستهلاكي</a:t>
          </a:r>
          <a:r>
            <a:rPr lang="ar-DZ" sz="4000" b="0" kern="1200" dirty="0" smtClean="0"/>
            <a:t> </a:t>
          </a:r>
        </a:p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4000" b="0" kern="1200" dirty="0" smtClean="0"/>
            <a:t>-زكريا </a:t>
          </a:r>
          <a:r>
            <a:rPr lang="ar-DZ" sz="4000" b="0" kern="1200" dirty="0" err="1" smtClean="0"/>
            <a:t>أحمد </a:t>
          </a:r>
          <a:r>
            <a:rPr lang="ar-DZ" sz="4000" b="0" kern="1200" dirty="0" smtClean="0"/>
            <a:t>، مبادئ التسويق الحديث</a:t>
          </a:r>
          <a:r>
            <a:rPr lang="ar-DZ" sz="3600" kern="1200" dirty="0" smtClean="0"/>
            <a:t> </a:t>
          </a:r>
          <a:endParaRPr lang="fr-FR" sz="3600" kern="1200" dirty="0"/>
        </a:p>
      </dsp:txBody>
      <dsp:txXfrm>
        <a:off x="8875319" y="9721071"/>
        <a:ext cx="5381341" cy="2690670"/>
      </dsp:txXfrm>
    </dsp:sp>
    <dsp:sp modelId="{B95AB277-98C1-4AF6-A605-8587F82CEDE6}">
      <dsp:nvSpPr>
        <dsp:cNvPr id="0" name=""/>
        <dsp:cNvSpPr/>
      </dsp:nvSpPr>
      <dsp:spPr>
        <a:xfrm rot="10789435">
          <a:off x="5734401" y="10609171"/>
          <a:ext cx="2791934" cy="94173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0" kern="1200"/>
        </a:p>
      </dsp:txBody>
      <dsp:txXfrm rot="10789435">
        <a:off x="5734401" y="10609171"/>
        <a:ext cx="2791934" cy="941734"/>
      </dsp:txXfrm>
    </dsp:sp>
    <dsp:sp modelId="{95D55E6B-5677-439E-844E-474752A935F4}">
      <dsp:nvSpPr>
        <dsp:cNvPr id="0" name=""/>
        <dsp:cNvSpPr/>
      </dsp:nvSpPr>
      <dsp:spPr>
        <a:xfrm>
          <a:off x="4075" y="9748335"/>
          <a:ext cx="5381341" cy="26906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000" b="1" kern="1200" dirty="0" smtClean="0"/>
        </a:p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000" b="1" kern="1200" dirty="0" smtClean="0"/>
        </a:p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1" kern="1200" dirty="0" err="1" smtClean="0"/>
            <a:t>المذكرات </a:t>
          </a:r>
          <a:r>
            <a:rPr lang="ar-DZ" sz="2400" b="1" kern="1200" dirty="0" smtClean="0"/>
            <a:t>:محسن </a:t>
          </a:r>
          <a:r>
            <a:rPr lang="ar-DZ" sz="2400" b="1" kern="1200" dirty="0" err="1" smtClean="0"/>
            <a:t>زبيدة</a:t>
          </a:r>
          <a:r>
            <a:rPr lang="ar-DZ" sz="2400" b="1" kern="1200" dirty="0" smtClean="0"/>
            <a:t> ،أطروحة دكتوراه </a:t>
          </a:r>
          <a:r>
            <a:rPr lang="ar-DZ" sz="2400" b="1" kern="1200" dirty="0" err="1" smtClean="0"/>
            <a:t>التسير</a:t>
          </a:r>
          <a:r>
            <a:rPr lang="ar-DZ" sz="2400" b="1" kern="1200" dirty="0" smtClean="0"/>
            <a:t> المتكامل </a:t>
          </a:r>
          <a:r>
            <a:rPr lang="ar-DZ" sz="2000" b="1" kern="1200" dirty="0" smtClean="0"/>
            <a:t>للمياه </a:t>
          </a:r>
          <a:r>
            <a:rPr lang="ar-DZ" sz="2400" b="1" kern="1200" dirty="0" smtClean="0"/>
            <a:t>كأداة لتنمية المحلية المستدامة </a:t>
          </a:r>
          <a:endParaRPr lang="ar-DZ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err="1" smtClean="0"/>
            <a:t>L.Guérin-Schneider</a:t>
          </a:r>
          <a:r>
            <a:rPr lang="fr-FR" sz="2000" b="1" kern="1200" dirty="0" smtClean="0"/>
            <a:t>, "Introduire la Mesure de Performance dans la Régulation des Service d'eau et d'assainissement en France Instrumentation et Organisation", Paris, Thèse Doctorat</a:t>
          </a:r>
          <a:endParaRPr lang="ar-DZ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900" kern="1200" dirty="0"/>
        </a:p>
      </dsp:txBody>
      <dsp:txXfrm>
        <a:off x="4075" y="9748335"/>
        <a:ext cx="5381341" cy="2690670"/>
      </dsp:txXfrm>
    </dsp:sp>
    <dsp:sp modelId="{A1776C71-7BA4-4A42-8BA9-3D8812BB16C1}">
      <dsp:nvSpPr>
        <dsp:cNvPr id="0" name=""/>
        <dsp:cNvSpPr/>
      </dsp:nvSpPr>
      <dsp:spPr>
        <a:xfrm rot="18000000">
          <a:off x="3520378" y="6774880"/>
          <a:ext cx="2791934" cy="94173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0" kern="1200"/>
        </a:p>
      </dsp:txBody>
      <dsp:txXfrm rot="18000000">
        <a:off x="3520378" y="6774880"/>
        <a:ext cx="2791934" cy="941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70998" y="13298392"/>
            <a:ext cx="25737979" cy="9176087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41996" y="24258163"/>
            <a:ext cx="21195983" cy="109399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02778438" y="7570770"/>
            <a:ext cx="31893854" cy="1612751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086357" y="7570770"/>
            <a:ext cx="95187416" cy="1612751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1910" y="27508445"/>
            <a:ext cx="25737979" cy="8502248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1910" y="18144083"/>
            <a:ext cx="25737979" cy="9364361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7086357" y="44106657"/>
            <a:ext cx="63540637" cy="124739286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71131659" y="44106657"/>
            <a:ext cx="63540633" cy="124739286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1714327"/>
            <a:ext cx="27251978" cy="7134755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3999" y="13575851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81808" y="9582375"/>
            <a:ext cx="13384170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08" y="13575851"/>
            <a:ext cx="13384170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4000" y="1704413"/>
            <a:ext cx="9961903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38630" y="1704417"/>
            <a:ext cx="16927347" cy="3653589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4000" y="8958083"/>
            <a:ext cx="9961903" cy="2928222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35088" y="29965967"/>
            <a:ext cx="18167985" cy="3537652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35088" y="3825022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35088" y="33503620"/>
            <a:ext cx="18167985" cy="5024053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3999" y="1714327"/>
            <a:ext cx="27251978" cy="7134755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988659"/>
            <a:ext cx="27251978" cy="28251648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3998" y="39677164"/>
            <a:ext cx="7065328" cy="2279157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85BE9-7078-4911-A0B1-3E50EC759F82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45658" y="39677164"/>
            <a:ext cx="9588659" cy="2279157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700649" y="39677164"/>
            <a:ext cx="7065328" cy="2279157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2B4D5-0957-4FA1-BE5A-5D084678AC8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43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l" defTabSz="4176431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l" defTabSz="4176431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l" defTabSz="4176431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l" defTabSz="4176431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Layout" Target="../diagrams/layout3.xml"/><Relationship Id="rId3" Type="http://schemas.openxmlformats.org/officeDocument/2006/relationships/image" Target="../media/image2.emf"/><Relationship Id="rId21" Type="http://schemas.microsoft.com/office/2007/relationships/diagramDrawing" Target="../diagrams/drawing3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Data" Target="../diagrams/data3.xml"/><Relationship Id="rId2" Type="http://schemas.openxmlformats.org/officeDocument/2006/relationships/image" Target="../media/image1.jpeg"/><Relationship Id="rId16" Type="http://schemas.openxmlformats.org/officeDocument/2006/relationships/image" Target="../media/image5.jpeg"/><Relationship Id="rId20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image" Target="../media/image4.gif"/><Relationship Id="rId10" Type="http://schemas.openxmlformats.org/officeDocument/2006/relationships/diagramData" Target="../diagrams/data2.xml"/><Relationship Id="rId19" Type="http://schemas.openxmlformats.org/officeDocument/2006/relationships/diagramQuickStyle" Target="../diagrams/quickStyle3.xml"/><Relationship Id="rId4" Type="http://schemas.openxmlformats.org/officeDocument/2006/relationships/image" Target="../media/image3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Relationship Id="rId2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C:\Users\pcvv\Downloads\Compressed\images.jpg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30279975" cy="42808525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0" y="0"/>
            <a:ext cx="30279974" cy="5014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600" dirty="0" smtClean="0"/>
              <a:t>السلوك الاستهلاكي للفرد للمياه كخدمة عمومية وعلاقته و بالمتغيرات الثقافية </a:t>
            </a:r>
          </a:p>
          <a:p>
            <a:pPr algn="ctr"/>
            <a:r>
              <a:rPr lang="ar-DZ" sz="6600" dirty="0" smtClean="0"/>
              <a:t>دراسة حالة المؤسسة العمومية لخدمات المياه </a:t>
            </a:r>
            <a:r>
              <a:rPr lang="ar-DZ" sz="6600" dirty="0" err="1" smtClean="0"/>
              <a:t>بورقلة</a:t>
            </a:r>
            <a:r>
              <a:rPr lang="ar-DZ" sz="6600" dirty="0" smtClean="0"/>
              <a:t> </a:t>
            </a:r>
          </a:p>
          <a:p>
            <a:pPr algn="ctr"/>
            <a:r>
              <a:rPr lang="ar-DZ" sz="6600" dirty="0" smtClean="0"/>
              <a:t>من </a:t>
            </a:r>
            <a:r>
              <a:rPr lang="ar-DZ" sz="6600" dirty="0" err="1" smtClean="0"/>
              <a:t>إعداد </a:t>
            </a:r>
            <a:r>
              <a:rPr lang="ar-DZ" sz="6600" dirty="0" smtClean="0"/>
              <a:t>:</a:t>
            </a:r>
            <a:r>
              <a:rPr lang="ar-DZ" sz="6600" dirty="0" err="1" smtClean="0"/>
              <a:t>مجول</a:t>
            </a:r>
            <a:r>
              <a:rPr lang="ar-DZ" sz="6600" dirty="0" smtClean="0"/>
              <a:t> هبة الله </a:t>
            </a:r>
          </a:p>
          <a:p>
            <a:pPr algn="ctr"/>
            <a:r>
              <a:rPr lang="ar-DZ" sz="6600" dirty="0" smtClean="0"/>
              <a:t>تحت إشراف </a:t>
            </a:r>
            <a:r>
              <a:rPr lang="ar-DZ" sz="6600" dirty="0" err="1" smtClean="0"/>
              <a:t>الدكتورة </a:t>
            </a:r>
            <a:r>
              <a:rPr lang="ar-DZ" sz="6600" dirty="0" smtClean="0"/>
              <a:t>:محسن </a:t>
            </a:r>
            <a:r>
              <a:rPr lang="ar-DZ" sz="6600" dirty="0" err="1" smtClean="0"/>
              <a:t>زبيدة</a:t>
            </a:r>
            <a:r>
              <a:rPr lang="ar-DZ" sz="6600" dirty="0" smtClean="0"/>
              <a:t> </a:t>
            </a:r>
            <a:endParaRPr lang="ar-DZ" sz="5400" dirty="0" smtClean="0"/>
          </a:p>
          <a:p>
            <a:pPr algn="ctr"/>
            <a:r>
              <a:rPr lang="ar-DZ" sz="6000" dirty="0" smtClean="0"/>
              <a:t>كلية العلوم </a:t>
            </a:r>
            <a:r>
              <a:rPr lang="ar-DZ" sz="6000" dirty="0" err="1" smtClean="0"/>
              <a:t>الإقتصادية</a:t>
            </a:r>
            <a:r>
              <a:rPr lang="ar-DZ" sz="6000" dirty="0" smtClean="0"/>
              <a:t> والتجارية وعلوم </a:t>
            </a:r>
            <a:r>
              <a:rPr lang="ar-DZ" sz="6000" dirty="0" err="1" smtClean="0"/>
              <a:t>التسير</a:t>
            </a:r>
            <a:r>
              <a:rPr lang="ar-DZ" sz="6000" dirty="0" smtClean="0"/>
              <a:t> </a:t>
            </a:r>
            <a:r>
              <a:rPr lang="ar-DZ" sz="6000" dirty="0" smtClean="0"/>
              <a:t>-   </a:t>
            </a:r>
            <a:r>
              <a:rPr lang="ar-DZ" sz="6000" dirty="0" smtClean="0"/>
              <a:t>قسم علوم تجارية تخصص تسويق الخدمات      </a:t>
            </a:r>
            <a:endParaRPr lang="fr-FR" sz="6000" dirty="0"/>
          </a:p>
        </p:txBody>
      </p:sp>
      <p:pic>
        <p:nvPicPr>
          <p:cNvPr id="9" name="Image 130"/>
          <p:cNvPicPr>
            <a:picLocks noChangeAspect="1" noChangeArrowheads="1"/>
          </p:cNvPicPr>
          <p:nvPr/>
        </p:nvPicPr>
        <p:blipFill>
          <a:blip r:embed="rId3" cstate="print"/>
          <a:srcRect t="26514" r="84183"/>
          <a:stretch>
            <a:fillRect/>
          </a:stretch>
        </p:blipFill>
        <p:spPr bwMode="auto">
          <a:xfrm>
            <a:off x="26949300" y="-1"/>
            <a:ext cx="2736304" cy="501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16724163" y="5058446"/>
            <a:ext cx="12385376" cy="10081120"/>
          </a:xfrm>
          <a:prstGeom prst="rect">
            <a:avLst/>
          </a:prstGeom>
          <a:solidFill>
            <a:schemeClr val="tx2">
              <a:lumMod val="7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DZ" sz="5400" b="1" i="1" u="sng" dirty="0" err="1" smtClean="0">
                <a:solidFill>
                  <a:schemeClr val="bg1"/>
                </a:solidFill>
              </a:rPr>
              <a:t>المقدمة :</a:t>
            </a:r>
            <a:endParaRPr lang="ar-DZ" sz="5400" b="1" i="1" u="sng" dirty="0" smtClean="0">
              <a:solidFill>
                <a:schemeClr val="bg1"/>
              </a:solidFill>
            </a:endParaRPr>
          </a:p>
          <a:p>
            <a:pPr algn="r" rtl="1"/>
            <a:r>
              <a:rPr lang="ar-DZ" sz="4800" b="1" dirty="0" smtClean="0">
                <a:cs typeface="+mj-cs"/>
              </a:rPr>
              <a:t>لقد أصبح الإنسان في السنوات القليلة الماضية يعاني من عدة ظواهر ومشكلات بيئية تهدد حياته وحياة  الأجيال القادمة واستمرار نسله على وجه الارض بسبب </a:t>
            </a:r>
            <a:r>
              <a:rPr lang="ar-DZ" sz="4800" b="1" dirty="0" err="1" smtClean="0">
                <a:cs typeface="+mj-cs"/>
              </a:rPr>
              <a:t>الإستهلاك</a:t>
            </a:r>
            <a:r>
              <a:rPr lang="ar-DZ" sz="4800" b="1" dirty="0" smtClean="0">
                <a:cs typeface="+mj-cs"/>
              </a:rPr>
              <a:t> الغير عقلاني وغير منظم للموارد الطبيعية وتغير المناخ و </a:t>
            </a:r>
            <a:r>
              <a:rPr lang="ar-DZ" sz="4800" b="1" dirty="0" err="1" smtClean="0">
                <a:cs typeface="+mj-cs"/>
              </a:rPr>
              <a:t>الإحتباس</a:t>
            </a:r>
            <a:r>
              <a:rPr lang="ar-DZ" sz="4800" b="1" dirty="0" smtClean="0">
                <a:cs typeface="+mj-cs"/>
              </a:rPr>
              <a:t> الحراري وزيادة الأمطار </a:t>
            </a:r>
            <a:r>
              <a:rPr lang="ar-DZ" sz="4800" b="1" dirty="0" err="1" smtClean="0">
                <a:cs typeface="+mj-cs"/>
              </a:rPr>
              <a:t>الحامضية</a:t>
            </a:r>
            <a:r>
              <a:rPr lang="ar-DZ" sz="4800" b="1" dirty="0" smtClean="0">
                <a:cs typeface="+mj-cs"/>
              </a:rPr>
              <a:t> و </a:t>
            </a:r>
            <a:r>
              <a:rPr lang="ar-DZ" sz="4800" b="1" dirty="0" err="1" smtClean="0">
                <a:cs typeface="+mj-cs"/>
              </a:rPr>
              <a:t>إتساع</a:t>
            </a:r>
            <a:r>
              <a:rPr lang="ar-DZ" sz="4800" b="1" dirty="0" smtClean="0">
                <a:cs typeface="+mj-cs"/>
              </a:rPr>
              <a:t> طبقة الاوزون التي تحمي الأرض من أشعة الشمس ومن اهم هذه الموارد الماء فلقد سعت الجزائر على الحفاظ على هذا المورد الثمين  وذلك من خلال </a:t>
            </a:r>
            <a:r>
              <a:rPr lang="ar-DZ" sz="4800" b="1" dirty="0" err="1" smtClean="0">
                <a:cs typeface="+mj-cs"/>
              </a:rPr>
              <a:t>الإهتمام</a:t>
            </a:r>
            <a:r>
              <a:rPr lang="ar-DZ" sz="4800" b="1" dirty="0" smtClean="0">
                <a:cs typeface="+mj-cs"/>
              </a:rPr>
              <a:t> بقطاع الخدمات العمومية للمياه  ودراسة السلوك </a:t>
            </a:r>
            <a:r>
              <a:rPr lang="ar-DZ" sz="4800" b="1" dirty="0" err="1" smtClean="0">
                <a:cs typeface="+mj-cs"/>
              </a:rPr>
              <a:t>الإستهلاكي</a:t>
            </a:r>
            <a:r>
              <a:rPr lang="ar-DZ" sz="4800" b="1" dirty="0" smtClean="0">
                <a:cs typeface="+mj-cs"/>
              </a:rPr>
              <a:t> للفرد ومعرفة العوامل التي تأثر في هذه الخدمة العمومية </a:t>
            </a:r>
            <a:endParaRPr lang="fr-FR" sz="4800" b="1" dirty="0">
              <a:cs typeface="+mj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260667" y="15787638"/>
            <a:ext cx="7560840" cy="5400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DZ" sz="5400" b="1" i="1" u="sng" dirty="0" err="1" smtClean="0">
                <a:cs typeface="+mj-cs"/>
              </a:rPr>
              <a:t>الإشكالية </a:t>
            </a:r>
            <a:r>
              <a:rPr lang="ar-DZ" sz="4400" b="1" i="1" u="sng" dirty="0" err="1" smtClean="0">
                <a:cs typeface="+mj-cs"/>
              </a:rPr>
              <a:t>:</a:t>
            </a:r>
            <a:endParaRPr lang="ar-DZ" sz="4400" b="1" i="1" u="sng" dirty="0" smtClean="0">
              <a:cs typeface="+mj-cs"/>
            </a:endParaRPr>
          </a:p>
          <a:p>
            <a:pPr algn="r" rtl="1"/>
            <a:r>
              <a:rPr lang="ar-DZ" sz="5400" b="1" dirty="0" err="1" smtClean="0">
                <a:cs typeface="+mj-cs"/>
              </a:rPr>
              <a:t>ماهو</a:t>
            </a:r>
            <a:r>
              <a:rPr lang="ar-DZ" sz="5400" b="1" dirty="0" smtClean="0">
                <a:cs typeface="+mj-cs"/>
              </a:rPr>
              <a:t> أثر المتغيرات الثقافية على السلوك </a:t>
            </a:r>
            <a:r>
              <a:rPr lang="ar-DZ" sz="5400" b="1" dirty="0" err="1" smtClean="0">
                <a:cs typeface="+mj-cs"/>
              </a:rPr>
              <a:t>الإستهلاكي</a:t>
            </a:r>
            <a:r>
              <a:rPr lang="ar-DZ" sz="5400" b="1" dirty="0" smtClean="0">
                <a:cs typeface="+mj-cs"/>
              </a:rPr>
              <a:t> للمياه</a:t>
            </a:r>
            <a:r>
              <a:rPr lang="ar-DZ" sz="4800" b="1" dirty="0" smtClean="0">
                <a:cs typeface="+mj-cs"/>
              </a:rPr>
              <a:t> للفرد</a:t>
            </a:r>
          </a:p>
          <a:p>
            <a:pPr algn="r" rtl="1"/>
            <a:endParaRPr lang="ar-DZ" sz="9600" b="1" dirty="0" smtClean="0"/>
          </a:p>
          <a:p>
            <a:pPr algn="r"/>
            <a:endParaRPr lang="ar-DZ" dirty="0" smtClean="0"/>
          </a:p>
          <a:p>
            <a:pPr algn="ctr"/>
            <a:endParaRPr lang="fr-FR" dirty="0"/>
          </a:p>
        </p:txBody>
      </p:sp>
      <p:pic>
        <p:nvPicPr>
          <p:cNvPr id="15" name="Image 14" descr="téléchargement.jpg"/>
          <p:cNvPicPr>
            <a:picLocks noChangeAspect="1"/>
          </p:cNvPicPr>
          <p:nvPr/>
        </p:nvPicPr>
        <p:blipFill>
          <a:blip r:embed="rId4" cstate="print">
            <a:lum bright="-3000" contrast="13000"/>
          </a:blip>
          <a:stretch>
            <a:fillRect/>
          </a:stretch>
        </p:blipFill>
        <p:spPr>
          <a:xfrm flipH="1">
            <a:off x="17372235" y="14779526"/>
            <a:ext cx="4320480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aphicFrame>
        <p:nvGraphicFramePr>
          <p:cNvPr id="18" name="Diagramme 17"/>
          <p:cNvGraphicFramePr/>
          <p:nvPr/>
        </p:nvGraphicFramePr>
        <p:xfrm>
          <a:off x="14851955" y="18883982"/>
          <a:ext cx="14545616" cy="14185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9" name="Diagramme 18"/>
          <p:cNvGraphicFramePr/>
          <p:nvPr/>
        </p:nvGraphicFramePr>
        <p:xfrm>
          <a:off x="14131875" y="30261246"/>
          <a:ext cx="16148100" cy="12547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21" name="Image 20" descr="maa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4482382"/>
            <a:ext cx="10171435" cy="10657184"/>
          </a:xfrm>
          <a:prstGeom prst="rect">
            <a:avLst/>
          </a:prstGeom>
        </p:spPr>
      </p:pic>
      <p:sp>
        <p:nvSpPr>
          <p:cNvPr id="41" name="Ellipse 40"/>
          <p:cNvSpPr/>
          <p:nvPr/>
        </p:nvSpPr>
        <p:spPr>
          <a:xfrm>
            <a:off x="7363123" y="10459046"/>
            <a:ext cx="3024336" cy="1944216"/>
          </a:xfrm>
          <a:prstGeom prst="ellipse">
            <a:avLst/>
          </a:prstGeom>
          <a:solidFill>
            <a:srgbClr val="0000CC">
              <a:alpha val="8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5400" b="1" dirty="0" smtClean="0"/>
              <a:t>هيكل الدراسة</a:t>
            </a:r>
            <a:r>
              <a:rPr lang="ar-DZ" sz="3600" dirty="0" smtClean="0"/>
              <a:t> </a:t>
            </a:r>
            <a:endParaRPr lang="fr-FR" sz="3600" dirty="0"/>
          </a:p>
        </p:txBody>
      </p:sp>
      <p:sp>
        <p:nvSpPr>
          <p:cNvPr id="42" name="Ellipse 41"/>
          <p:cNvSpPr/>
          <p:nvPr/>
        </p:nvSpPr>
        <p:spPr>
          <a:xfrm>
            <a:off x="5706939" y="12259246"/>
            <a:ext cx="6048672" cy="2304256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DZ" sz="3200" b="1" dirty="0" smtClean="0"/>
              <a:t>خصص الفصل الأول لدراسة </a:t>
            </a:r>
            <a:r>
              <a:rPr lang="ar-DZ" sz="3600" b="1" dirty="0" smtClean="0"/>
              <a:t>الجزء النظري للبحث من خلال المبحث الأول الذي يحتوي على 3 مطالب</a:t>
            </a:r>
            <a:r>
              <a:rPr lang="ar-DZ" sz="4000" b="1" dirty="0" smtClean="0"/>
              <a:t> </a:t>
            </a:r>
            <a:endParaRPr lang="fr-FR" sz="3600" b="1" dirty="0"/>
          </a:p>
        </p:txBody>
      </p:sp>
      <p:sp>
        <p:nvSpPr>
          <p:cNvPr id="43" name="Ellipse 42"/>
          <p:cNvSpPr/>
          <p:nvPr/>
        </p:nvSpPr>
        <p:spPr>
          <a:xfrm>
            <a:off x="4914851" y="14563502"/>
            <a:ext cx="8640960" cy="2880320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DZ" sz="3200" dirty="0" smtClean="0">
                <a:cs typeface="+mj-cs"/>
              </a:rPr>
              <a:t>ا</a:t>
            </a:r>
            <a:r>
              <a:rPr lang="ar-DZ" sz="3200" b="1" dirty="0" smtClean="0">
                <a:cs typeface="+mj-cs"/>
              </a:rPr>
              <a:t>لمطلب الأول تطرقت فيه إل الخدمة العمومية وان الجزائر تصنف قطاع المياه حسب الجريدة الرسمية المادة </a:t>
            </a:r>
            <a:r>
              <a:rPr lang="ar-DZ" sz="3200" b="1" dirty="0" err="1" smtClean="0">
                <a:cs typeface="+mj-cs"/>
              </a:rPr>
              <a:t>101 </a:t>
            </a:r>
            <a:r>
              <a:rPr lang="ar-DZ" sz="3200" b="1" dirty="0" smtClean="0">
                <a:cs typeface="+mj-cs"/>
              </a:rPr>
              <a:t>( الفقرة </a:t>
            </a:r>
            <a:r>
              <a:rPr lang="ar-DZ" sz="3200" b="1" dirty="0" err="1" smtClean="0">
                <a:cs typeface="+mj-cs"/>
              </a:rPr>
              <a:t>2 </a:t>
            </a:r>
            <a:r>
              <a:rPr lang="ar-DZ" sz="3200" b="1" dirty="0" smtClean="0">
                <a:cs typeface="+mj-cs"/>
              </a:rPr>
              <a:t>) من قانون المياه إلى خدمة عمومية </a:t>
            </a:r>
            <a:r>
              <a:rPr lang="ar-DZ" sz="3200" b="1" dirty="0" smtClean="0"/>
              <a:t> </a:t>
            </a:r>
            <a:endParaRPr lang="fr-FR" sz="3200" b="1" dirty="0"/>
          </a:p>
        </p:txBody>
      </p:sp>
      <p:sp>
        <p:nvSpPr>
          <p:cNvPr id="44" name="Ellipse 43"/>
          <p:cNvSpPr/>
          <p:nvPr/>
        </p:nvSpPr>
        <p:spPr>
          <a:xfrm>
            <a:off x="3402683" y="17011774"/>
            <a:ext cx="12817424" cy="4320480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ar-DZ" sz="3600" b="1" dirty="0" smtClean="0"/>
          </a:p>
          <a:p>
            <a:pPr algn="r"/>
            <a:r>
              <a:rPr lang="ar-DZ" sz="3600" b="1" dirty="0" smtClean="0">
                <a:cs typeface="+mj-cs"/>
              </a:rPr>
              <a:t>لمطلب </a:t>
            </a:r>
            <a:r>
              <a:rPr lang="ar-DZ" sz="3600" b="1" dirty="0" err="1" smtClean="0">
                <a:cs typeface="+mj-cs"/>
              </a:rPr>
              <a:t>الثااني</a:t>
            </a:r>
            <a:r>
              <a:rPr lang="ar-DZ" sz="3600" b="1" dirty="0" smtClean="0">
                <a:cs typeface="+mj-cs"/>
              </a:rPr>
              <a:t> : تطرقت فيه إلى السلوك </a:t>
            </a:r>
            <a:r>
              <a:rPr lang="ar-DZ" sz="3600" b="1" dirty="0" err="1" smtClean="0">
                <a:cs typeface="+mj-cs"/>
              </a:rPr>
              <a:t>الإستهلاكي</a:t>
            </a:r>
            <a:r>
              <a:rPr lang="ar-DZ" sz="3600" b="1" dirty="0" smtClean="0">
                <a:cs typeface="+mj-cs"/>
              </a:rPr>
              <a:t> للفرد وبعد </a:t>
            </a:r>
            <a:r>
              <a:rPr lang="ar-DZ" sz="3600" b="1" dirty="0" err="1" smtClean="0">
                <a:cs typeface="+mj-cs"/>
              </a:rPr>
              <a:t>إكتشفنا</a:t>
            </a:r>
            <a:r>
              <a:rPr lang="ar-DZ" sz="3600" b="1" dirty="0" smtClean="0">
                <a:cs typeface="+mj-cs"/>
              </a:rPr>
              <a:t> أن من اهم العوامل </a:t>
            </a:r>
          </a:p>
          <a:p>
            <a:pPr algn="r"/>
            <a:r>
              <a:rPr lang="ar-DZ" sz="3600" b="1" dirty="0" smtClean="0">
                <a:cs typeface="+mj-cs"/>
              </a:rPr>
              <a:t>التي تأثر عليه  هي العوامل الثقافية  أما المطلب الثالث تطرقت إلى العوامل الثقافية التي تنقسم إلى</a:t>
            </a:r>
          </a:p>
          <a:p>
            <a:pPr algn="r"/>
            <a:r>
              <a:rPr lang="ar-DZ" sz="3600" b="1" dirty="0" smtClean="0">
                <a:cs typeface="+mj-cs"/>
              </a:rPr>
              <a:t>1-الثقافة 2-الثقافة </a:t>
            </a:r>
            <a:r>
              <a:rPr lang="ar-DZ" sz="3600" b="1" dirty="0" err="1" smtClean="0">
                <a:cs typeface="+mj-cs"/>
              </a:rPr>
              <a:t>الفرعية </a:t>
            </a:r>
            <a:r>
              <a:rPr lang="ar-DZ" sz="3600" b="1" dirty="0" smtClean="0">
                <a:cs typeface="+mj-cs"/>
              </a:rPr>
              <a:t>:الجماعات الدنية و القومية و العرقية 3-الطبقة الاجتماعية:الطبقة العليا والوسطى و الدنيا</a:t>
            </a:r>
            <a:r>
              <a:rPr lang="ar-DZ" sz="3600" b="1" dirty="0" smtClean="0"/>
              <a:t>   </a:t>
            </a:r>
            <a:endParaRPr lang="fr-FR" sz="3600" b="1" dirty="0"/>
          </a:p>
        </p:txBody>
      </p:sp>
      <p:pic>
        <p:nvPicPr>
          <p:cNvPr id="23" name="Image 22" descr="téléchargement (1)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flipH="1">
            <a:off x="-1" y="14203462"/>
            <a:ext cx="5346900" cy="806489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20252134"/>
            <a:ext cx="14419907" cy="11017224"/>
          </a:xfrm>
          <a:prstGeom prst="rect">
            <a:avLst/>
          </a:prstGeom>
          <a:solidFill>
            <a:srgbClr val="0D054B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DZ" sz="6000" b="1" dirty="0" smtClean="0">
                <a:solidFill>
                  <a:schemeClr val="bg1"/>
                </a:solidFill>
              </a:rPr>
              <a:t>أما المبحث الثاني  فقد أشرنا فيه  إلى جملة من الدراسات السابقة التي تمس متغيرات موضوع الدراسة أو بعضا منها </a:t>
            </a:r>
          </a:p>
          <a:p>
            <a:pPr algn="r"/>
            <a:r>
              <a:rPr lang="ar-DZ" sz="6000" b="1" dirty="0" smtClean="0">
                <a:solidFill>
                  <a:schemeClr val="bg1"/>
                </a:solidFill>
              </a:rPr>
              <a:t>أما في الجانب التطبيقي سنعتمد على المنهج </a:t>
            </a:r>
            <a:r>
              <a:rPr lang="ar-DZ" sz="6000" b="1" dirty="0" err="1" smtClean="0">
                <a:solidFill>
                  <a:schemeClr val="bg1"/>
                </a:solidFill>
              </a:rPr>
              <a:t>الإستقرائي</a:t>
            </a:r>
            <a:r>
              <a:rPr lang="ar-DZ" sz="6000" b="1" dirty="0" smtClean="0">
                <a:solidFill>
                  <a:schemeClr val="bg1"/>
                </a:solidFill>
              </a:rPr>
              <a:t> و التحليلي </a:t>
            </a:r>
            <a:r>
              <a:rPr lang="ar-DZ" sz="6000" b="1" dirty="0" err="1" smtClean="0">
                <a:solidFill>
                  <a:schemeClr val="bg1"/>
                </a:solidFill>
              </a:rPr>
              <a:t>لإستخلاص</a:t>
            </a:r>
            <a:r>
              <a:rPr lang="ar-DZ" sz="6000" b="1" dirty="0" smtClean="0">
                <a:solidFill>
                  <a:schemeClr val="bg1"/>
                </a:solidFill>
              </a:rPr>
              <a:t> مدى تأثير السلوك </a:t>
            </a:r>
            <a:r>
              <a:rPr lang="ar-DZ" sz="6000" b="1" dirty="0" err="1" smtClean="0">
                <a:solidFill>
                  <a:schemeClr val="bg1"/>
                </a:solidFill>
              </a:rPr>
              <a:t>الإستهلاكي</a:t>
            </a:r>
            <a:r>
              <a:rPr lang="ar-DZ" sz="6000" b="1" dirty="0" smtClean="0">
                <a:solidFill>
                  <a:schemeClr val="bg1"/>
                </a:solidFill>
              </a:rPr>
              <a:t> على الخدمة العمومية للمياه وذلك من خلال نموذج </a:t>
            </a:r>
            <a:r>
              <a:rPr lang="ar-DZ" sz="6000" b="1" dirty="0" err="1" smtClean="0">
                <a:solidFill>
                  <a:schemeClr val="bg1"/>
                </a:solidFill>
              </a:rPr>
              <a:t>إستبيان</a:t>
            </a:r>
            <a:r>
              <a:rPr lang="ar-DZ" sz="6000" b="1" dirty="0" smtClean="0">
                <a:solidFill>
                  <a:schemeClr val="bg1"/>
                </a:solidFill>
              </a:rPr>
              <a:t> </a:t>
            </a:r>
            <a:r>
              <a:rPr lang="ar-DZ" sz="6000" b="1" dirty="0" err="1" smtClean="0">
                <a:solidFill>
                  <a:schemeClr val="bg1"/>
                </a:solidFill>
              </a:rPr>
              <a:t>ل100</a:t>
            </a:r>
            <a:r>
              <a:rPr lang="ar-DZ" sz="6000" b="1" dirty="0" smtClean="0">
                <a:solidFill>
                  <a:schemeClr val="bg1"/>
                </a:solidFill>
              </a:rPr>
              <a:t> شخص موجه بطريقة عشوا</a:t>
            </a:r>
            <a:r>
              <a:rPr lang="ar-DZ" sz="5400" b="1" dirty="0" smtClean="0">
                <a:solidFill>
                  <a:schemeClr val="bg1"/>
                </a:solidFill>
              </a:rPr>
              <a:t>ئية</a:t>
            </a:r>
            <a:r>
              <a:rPr lang="ar-DZ" sz="54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fr-FR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26" name="Diagramme 25"/>
          <p:cNvGraphicFramePr/>
          <p:nvPr/>
        </p:nvGraphicFramePr>
        <p:xfrm>
          <a:off x="0" y="28317030"/>
          <a:ext cx="14275891" cy="14491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25" name="Image 24" descr="11004020_858573474210486_1228494483_n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-1" y="0"/>
            <a:ext cx="4554811" cy="491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</TotalTime>
  <Words>398</Words>
  <Application>Microsoft Office PowerPoint</Application>
  <PresentationFormat>Personnalisé</PresentationFormat>
  <Paragraphs>38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pcvv</dc:creator>
  <cp:lastModifiedBy>pcvv</cp:lastModifiedBy>
  <cp:revision>105</cp:revision>
  <dcterms:created xsi:type="dcterms:W3CDTF">2015-02-19T11:18:35Z</dcterms:created>
  <dcterms:modified xsi:type="dcterms:W3CDTF">2015-02-21T12:44:11Z</dcterms:modified>
</cp:coreProperties>
</file>