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548513" cy="42808525"/>
  <p:notesSz cx="6858000" cy="9144000"/>
  <p:defaultTextStyle>
    <a:defPPr>
      <a:defRPr lang="fr-FR"/>
    </a:defPPr>
    <a:lvl1pPr marL="0" algn="l" defTabSz="4305833" rtl="0" eaLnBrk="1" latinLnBrk="0" hangingPunct="1">
      <a:defRPr sz="8500" kern="1200">
        <a:solidFill>
          <a:schemeClr val="tx1"/>
        </a:solidFill>
        <a:latin typeface="+mn-lt"/>
        <a:ea typeface="+mn-ea"/>
        <a:cs typeface="+mn-cs"/>
      </a:defRPr>
    </a:lvl1pPr>
    <a:lvl2pPr marL="2152916" algn="l" defTabSz="4305833" rtl="0" eaLnBrk="1" latinLnBrk="0" hangingPunct="1">
      <a:defRPr sz="8500" kern="1200">
        <a:solidFill>
          <a:schemeClr val="tx1"/>
        </a:solidFill>
        <a:latin typeface="+mn-lt"/>
        <a:ea typeface="+mn-ea"/>
        <a:cs typeface="+mn-cs"/>
      </a:defRPr>
    </a:lvl2pPr>
    <a:lvl3pPr marL="4305833" algn="l" defTabSz="4305833" rtl="0" eaLnBrk="1" latinLnBrk="0" hangingPunct="1">
      <a:defRPr sz="8500" kern="1200">
        <a:solidFill>
          <a:schemeClr val="tx1"/>
        </a:solidFill>
        <a:latin typeface="+mn-lt"/>
        <a:ea typeface="+mn-ea"/>
        <a:cs typeface="+mn-cs"/>
      </a:defRPr>
    </a:lvl3pPr>
    <a:lvl4pPr marL="6458748" algn="l" defTabSz="4305833" rtl="0" eaLnBrk="1" latinLnBrk="0" hangingPunct="1">
      <a:defRPr sz="8500" kern="1200">
        <a:solidFill>
          <a:schemeClr val="tx1"/>
        </a:solidFill>
        <a:latin typeface="+mn-lt"/>
        <a:ea typeface="+mn-ea"/>
        <a:cs typeface="+mn-cs"/>
      </a:defRPr>
    </a:lvl4pPr>
    <a:lvl5pPr marL="8611664" algn="l" defTabSz="4305833" rtl="0" eaLnBrk="1" latinLnBrk="0" hangingPunct="1">
      <a:defRPr sz="8500" kern="1200">
        <a:solidFill>
          <a:schemeClr val="tx1"/>
        </a:solidFill>
        <a:latin typeface="+mn-lt"/>
        <a:ea typeface="+mn-ea"/>
        <a:cs typeface="+mn-cs"/>
      </a:defRPr>
    </a:lvl5pPr>
    <a:lvl6pPr marL="10764580" algn="l" defTabSz="4305833" rtl="0" eaLnBrk="1" latinLnBrk="0" hangingPunct="1">
      <a:defRPr sz="8500" kern="1200">
        <a:solidFill>
          <a:schemeClr val="tx1"/>
        </a:solidFill>
        <a:latin typeface="+mn-lt"/>
        <a:ea typeface="+mn-ea"/>
        <a:cs typeface="+mn-cs"/>
      </a:defRPr>
    </a:lvl6pPr>
    <a:lvl7pPr marL="12917497" algn="l" defTabSz="4305833" rtl="0" eaLnBrk="1" latinLnBrk="0" hangingPunct="1">
      <a:defRPr sz="8500" kern="1200">
        <a:solidFill>
          <a:schemeClr val="tx1"/>
        </a:solidFill>
        <a:latin typeface="+mn-lt"/>
        <a:ea typeface="+mn-ea"/>
        <a:cs typeface="+mn-cs"/>
      </a:defRPr>
    </a:lvl7pPr>
    <a:lvl8pPr marL="15070413" algn="l" defTabSz="4305833" rtl="0" eaLnBrk="1" latinLnBrk="0" hangingPunct="1">
      <a:defRPr sz="8500" kern="1200">
        <a:solidFill>
          <a:schemeClr val="tx1"/>
        </a:solidFill>
        <a:latin typeface="+mn-lt"/>
        <a:ea typeface="+mn-ea"/>
        <a:cs typeface="+mn-cs"/>
      </a:defRPr>
    </a:lvl8pPr>
    <a:lvl9pPr marL="17223329" algn="l" defTabSz="4305833" rtl="0" eaLnBrk="1" latinLnBrk="0" hangingPunct="1">
      <a:defRPr sz="8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20" d="100"/>
          <a:sy n="20" d="100"/>
        </p:scale>
        <p:origin x="-2004" y="1842"/>
      </p:cViewPr>
      <p:guideLst>
        <p:guide orient="horz" pos="13483"/>
        <p:guide pos="1025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15FF20-7FF9-4689-B5E5-151EAFD4C35E}" type="datetimeFigureOut">
              <a:rPr lang="fr-FR" smtClean="0"/>
              <a:pPr/>
              <a:t>05/03/2015</a:t>
            </a:fld>
            <a:endParaRPr lang="fr-FR"/>
          </a:p>
        </p:txBody>
      </p:sp>
      <p:sp>
        <p:nvSpPr>
          <p:cNvPr id="4" name="Espace réservé de l'image des diapositives 3"/>
          <p:cNvSpPr>
            <a:spLocks noGrp="1" noRot="1" noChangeAspect="1"/>
          </p:cNvSpPr>
          <p:nvPr>
            <p:ph type="sldImg" idx="2"/>
          </p:nvPr>
        </p:nvSpPr>
        <p:spPr>
          <a:xfrm>
            <a:off x="2125663" y="685800"/>
            <a:ext cx="260667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1BD1E2-A429-48E2-A96E-A7F42CBF132B}" type="slidenum">
              <a:rPr lang="fr-FR" smtClean="0"/>
              <a:pPr/>
              <a:t>‹N°›</a:t>
            </a:fld>
            <a:endParaRPr lang="fr-FR"/>
          </a:p>
        </p:txBody>
      </p:sp>
    </p:spTree>
    <p:extLst>
      <p:ext uri="{BB962C8B-B14F-4D97-AF65-F5344CB8AC3E}">
        <p14:creationId xmlns:p14="http://schemas.microsoft.com/office/powerpoint/2010/main" val="2084280045"/>
      </p:ext>
    </p:extLst>
  </p:cSld>
  <p:clrMap bg1="lt1" tx1="dk1" bg2="lt2" tx2="dk2" accent1="accent1" accent2="accent2" accent3="accent3" accent4="accent4" accent5="accent5" accent6="accent6" hlink="hlink" folHlink="folHlink"/>
  <p:notesStyle>
    <a:lvl1pPr marL="0" algn="l" defTabSz="4305833" rtl="0" eaLnBrk="1" latinLnBrk="0" hangingPunct="1">
      <a:defRPr sz="5600" kern="1200">
        <a:solidFill>
          <a:schemeClr val="tx1"/>
        </a:solidFill>
        <a:latin typeface="+mn-lt"/>
        <a:ea typeface="+mn-ea"/>
        <a:cs typeface="+mn-cs"/>
      </a:defRPr>
    </a:lvl1pPr>
    <a:lvl2pPr marL="2152916" algn="l" defTabSz="4305833" rtl="0" eaLnBrk="1" latinLnBrk="0" hangingPunct="1">
      <a:defRPr sz="5600" kern="1200">
        <a:solidFill>
          <a:schemeClr val="tx1"/>
        </a:solidFill>
        <a:latin typeface="+mn-lt"/>
        <a:ea typeface="+mn-ea"/>
        <a:cs typeface="+mn-cs"/>
      </a:defRPr>
    </a:lvl2pPr>
    <a:lvl3pPr marL="4305833" algn="l" defTabSz="4305833" rtl="0" eaLnBrk="1" latinLnBrk="0" hangingPunct="1">
      <a:defRPr sz="5600" kern="1200">
        <a:solidFill>
          <a:schemeClr val="tx1"/>
        </a:solidFill>
        <a:latin typeface="+mn-lt"/>
        <a:ea typeface="+mn-ea"/>
        <a:cs typeface="+mn-cs"/>
      </a:defRPr>
    </a:lvl3pPr>
    <a:lvl4pPr marL="6458748" algn="l" defTabSz="4305833" rtl="0" eaLnBrk="1" latinLnBrk="0" hangingPunct="1">
      <a:defRPr sz="5600" kern="1200">
        <a:solidFill>
          <a:schemeClr val="tx1"/>
        </a:solidFill>
        <a:latin typeface="+mn-lt"/>
        <a:ea typeface="+mn-ea"/>
        <a:cs typeface="+mn-cs"/>
      </a:defRPr>
    </a:lvl4pPr>
    <a:lvl5pPr marL="8611664" algn="l" defTabSz="4305833" rtl="0" eaLnBrk="1" latinLnBrk="0" hangingPunct="1">
      <a:defRPr sz="5600" kern="1200">
        <a:solidFill>
          <a:schemeClr val="tx1"/>
        </a:solidFill>
        <a:latin typeface="+mn-lt"/>
        <a:ea typeface="+mn-ea"/>
        <a:cs typeface="+mn-cs"/>
      </a:defRPr>
    </a:lvl5pPr>
    <a:lvl6pPr marL="10764580" algn="l" defTabSz="4305833" rtl="0" eaLnBrk="1" latinLnBrk="0" hangingPunct="1">
      <a:defRPr sz="5600" kern="1200">
        <a:solidFill>
          <a:schemeClr val="tx1"/>
        </a:solidFill>
        <a:latin typeface="+mn-lt"/>
        <a:ea typeface="+mn-ea"/>
        <a:cs typeface="+mn-cs"/>
      </a:defRPr>
    </a:lvl6pPr>
    <a:lvl7pPr marL="12917497" algn="l" defTabSz="4305833" rtl="0" eaLnBrk="1" latinLnBrk="0" hangingPunct="1">
      <a:defRPr sz="5600" kern="1200">
        <a:solidFill>
          <a:schemeClr val="tx1"/>
        </a:solidFill>
        <a:latin typeface="+mn-lt"/>
        <a:ea typeface="+mn-ea"/>
        <a:cs typeface="+mn-cs"/>
      </a:defRPr>
    </a:lvl7pPr>
    <a:lvl8pPr marL="15070413" algn="l" defTabSz="4305833" rtl="0" eaLnBrk="1" latinLnBrk="0" hangingPunct="1">
      <a:defRPr sz="5600" kern="1200">
        <a:solidFill>
          <a:schemeClr val="tx1"/>
        </a:solidFill>
        <a:latin typeface="+mn-lt"/>
        <a:ea typeface="+mn-ea"/>
        <a:cs typeface="+mn-cs"/>
      </a:defRPr>
    </a:lvl8pPr>
    <a:lvl9pPr marL="17223329" algn="l" defTabSz="4305833" rtl="0" eaLnBrk="1" latinLnBrk="0" hangingPunct="1">
      <a:defRPr sz="5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1BD1E2-A429-48E2-A96E-A7F42CBF132B}" type="slidenum">
              <a:rPr lang="fr-FR" smtClean="0"/>
              <a:pPr/>
              <a:t>1</a:t>
            </a:fld>
            <a:endParaRPr lang="fr-FR"/>
          </a:p>
        </p:txBody>
      </p:sp>
    </p:spTree>
    <p:extLst>
      <p:ext uri="{BB962C8B-B14F-4D97-AF65-F5344CB8AC3E}">
        <p14:creationId xmlns:p14="http://schemas.microsoft.com/office/powerpoint/2010/main" val="1180084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441139" y="13298393"/>
            <a:ext cx="27666237" cy="9176087"/>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4882278" y="24258164"/>
            <a:ext cx="22783959" cy="10939957"/>
          </a:xfrm>
        </p:spPr>
        <p:txBody>
          <a:bodyPr/>
          <a:lstStyle>
            <a:lvl1pPr marL="0" indent="0" algn="ctr">
              <a:buNone/>
              <a:defRPr>
                <a:solidFill>
                  <a:schemeClr val="tx1">
                    <a:tint val="75000"/>
                  </a:schemeClr>
                </a:solidFill>
              </a:defRPr>
            </a:lvl1pPr>
            <a:lvl2pPr marL="2152916" indent="0" algn="ctr">
              <a:buNone/>
              <a:defRPr>
                <a:solidFill>
                  <a:schemeClr val="tx1">
                    <a:tint val="75000"/>
                  </a:schemeClr>
                </a:solidFill>
              </a:defRPr>
            </a:lvl2pPr>
            <a:lvl3pPr marL="4305833" indent="0" algn="ctr">
              <a:buNone/>
              <a:defRPr>
                <a:solidFill>
                  <a:schemeClr val="tx1">
                    <a:tint val="75000"/>
                  </a:schemeClr>
                </a:solidFill>
              </a:defRPr>
            </a:lvl3pPr>
            <a:lvl4pPr marL="6458748" indent="0" algn="ctr">
              <a:buNone/>
              <a:defRPr>
                <a:solidFill>
                  <a:schemeClr val="tx1">
                    <a:tint val="75000"/>
                  </a:schemeClr>
                </a:solidFill>
              </a:defRPr>
            </a:lvl4pPr>
            <a:lvl5pPr marL="8611664" indent="0" algn="ctr">
              <a:buNone/>
              <a:defRPr>
                <a:solidFill>
                  <a:schemeClr val="tx1">
                    <a:tint val="75000"/>
                  </a:schemeClr>
                </a:solidFill>
              </a:defRPr>
            </a:lvl5pPr>
            <a:lvl6pPr marL="10764580" indent="0" algn="ctr">
              <a:buNone/>
              <a:defRPr>
                <a:solidFill>
                  <a:schemeClr val="tx1">
                    <a:tint val="75000"/>
                  </a:schemeClr>
                </a:solidFill>
              </a:defRPr>
            </a:lvl6pPr>
            <a:lvl7pPr marL="12917497" indent="0" algn="ctr">
              <a:buNone/>
              <a:defRPr>
                <a:solidFill>
                  <a:schemeClr val="tx1">
                    <a:tint val="75000"/>
                  </a:schemeClr>
                </a:solidFill>
              </a:defRPr>
            </a:lvl7pPr>
            <a:lvl8pPr marL="15070413" indent="0" algn="ctr">
              <a:buNone/>
              <a:defRPr>
                <a:solidFill>
                  <a:schemeClr val="tx1">
                    <a:tint val="75000"/>
                  </a:schemeClr>
                </a:solidFill>
              </a:defRPr>
            </a:lvl8pPr>
            <a:lvl9pPr marL="17223329"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3597672" y="1714329"/>
            <a:ext cx="7323415" cy="36525978"/>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1627426" y="1714329"/>
            <a:ext cx="21427771"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571108" y="27508444"/>
            <a:ext cx="27666237" cy="8502249"/>
          </a:xfrm>
        </p:spPr>
        <p:txBody>
          <a:bodyPr anchor="t"/>
          <a:lstStyle>
            <a:lvl1pPr algn="l">
              <a:defRPr sz="188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2571108" y="18144083"/>
            <a:ext cx="27666237" cy="9364362"/>
          </a:xfrm>
        </p:spPr>
        <p:txBody>
          <a:bodyPr anchor="b"/>
          <a:lstStyle>
            <a:lvl1pPr marL="0" indent="0">
              <a:buNone/>
              <a:defRPr sz="9500">
                <a:solidFill>
                  <a:schemeClr val="tx1">
                    <a:tint val="75000"/>
                  </a:schemeClr>
                </a:solidFill>
              </a:defRPr>
            </a:lvl1pPr>
            <a:lvl2pPr marL="2152916" indent="0">
              <a:buNone/>
              <a:defRPr sz="8500">
                <a:solidFill>
                  <a:schemeClr val="tx1">
                    <a:tint val="75000"/>
                  </a:schemeClr>
                </a:solidFill>
              </a:defRPr>
            </a:lvl2pPr>
            <a:lvl3pPr marL="4305833" indent="0">
              <a:buNone/>
              <a:defRPr sz="7500">
                <a:solidFill>
                  <a:schemeClr val="tx1">
                    <a:tint val="75000"/>
                  </a:schemeClr>
                </a:solidFill>
              </a:defRPr>
            </a:lvl3pPr>
            <a:lvl4pPr marL="6458748" indent="0">
              <a:buNone/>
              <a:defRPr sz="6600">
                <a:solidFill>
                  <a:schemeClr val="tx1">
                    <a:tint val="75000"/>
                  </a:schemeClr>
                </a:solidFill>
              </a:defRPr>
            </a:lvl4pPr>
            <a:lvl5pPr marL="8611664" indent="0">
              <a:buNone/>
              <a:defRPr sz="6600">
                <a:solidFill>
                  <a:schemeClr val="tx1">
                    <a:tint val="75000"/>
                  </a:schemeClr>
                </a:solidFill>
              </a:defRPr>
            </a:lvl5pPr>
            <a:lvl6pPr marL="10764580" indent="0">
              <a:buNone/>
              <a:defRPr sz="6600">
                <a:solidFill>
                  <a:schemeClr val="tx1">
                    <a:tint val="75000"/>
                  </a:schemeClr>
                </a:solidFill>
              </a:defRPr>
            </a:lvl6pPr>
            <a:lvl7pPr marL="12917497" indent="0">
              <a:buNone/>
              <a:defRPr sz="6600">
                <a:solidFill>
                  <a:schemeClr val="tx1">
                    <a:tint val="75000"/>
                  </a:schemeClr>
                </a:solidFill>
              </a:defRPr>
            </a:lvl7pPr>
            <a:lvl8pPr marL="15070413" indent="0">
              <a:buNone/>
              <a:defRPr sz="6600">
                <a:solidFill>
                  <a:schemeClr val="tx1">
                    <a:tint val="75000"/>
                  </a:schemeClr>
                </a:solidFill>
              </a:defRPr>
            </a:lvl8pPr>
            <a:lvl9pPr marL="17223329" indent="0">
              <a:buNone/>
              <a:defRPr sz="66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1627426" y="9988659"/>
            <a:ext cx="14375593" cy="28251648"/>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16545495" y="9988659"/>
            <a:ext cx="14375593" cy="28251648"/>
          </a:xfrm>
        </p:spPr>
        <p:txBody>
          <a:bodyPr/>
          <a:lstStyle>
            <a:lvl1pPr>
              <a:defRPr sz="13200"/>
            </a:lvl1pPr>
            <a:lvl2pPr>
              <a:defRPr sz="11300"/>
            </a:lvl2pPr>
            <a:lvl3pPr>
              <a:defRPr sz="9500"/>
            </a:lvl3pPr>
            <a:lvl4pPr>
              <a:defRPr sz="8500"/>
            </a:lvl4pPr>
            <a:lvl5pPr>
              <a:defRPr sz="8500"/>
            </a:lvl5pPr>
            <a:lvl6pPr>
              <a:defRPr sz="8500"/>
            </a:lvl6pPr>
            <a:lvl7pPr>
              <a:defRPr sz="8500"/>
            </a:lvl7pPr>
            <a:lvl8pPr>
              <a:defRPr sz="8500"/>
            </a:lvl8pPr>
            <a:lvl9pPr>
              <a:defRPr sz="8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1627426" y="9582374"/>
            <a:ext cx="14381246" cy="3993477"/>
          </a:xfrm>
        </p:spPr>
        <p:txBody>
          <a:bodyPr anchor="b"/>
          <a:lstStyle>
            <a:lvl1pPr marL="0" indent="0">
              <a:buNone/>
              <a:defRPr sz="11300" b="1"/>
            </a:lvl1pPr>
            <a:lvl2pPr marL="2152916" indent="0">
              <a:buNone/>
              <a:defRPr sz="9500" b="1"/>
            </a:lvl2pPr>
            <a:lvl3pPr marL="4305833" indent="0">
              <a:buNone/>
              <a:defRPr sz="8500" b="1"/>
            </a:lvl3pPr>
            <a:lvl4pPr marL="6458748" indent="0">
              <a:buNone/>
              <a:defRPr sz="7500" b="1"/>
            </a:lvl4pPr>
            <a:lvl5pPr marL="8611664" indent="0">
              <a:buNone/>
              <a:defRPr sz="7500" b="1"/>
            </a:lvl5pPr>
            <a:lvl6pPr marL="10764580" indent="0">
              <a:buNone/>
              <a:defRPr sz="7500" b="1"/>
            </a:lvl6pPr>
            <a:lvl7pPr marL="12917497" indent="0">
              <a:buNone/>
              <a:defRPr sz="7500" b="1"/>
            </a:lvl7pPr>
            <a:lvl8pPr marL="15070413" indent="0">
              <a:buNone/>
              <a:defRPr sz="7500" b="1"/>
            </a:lvl8pPr>
            <a:lvl9pPr marL="17223329" indent="0">
              <a:buNone/>
              <a:defRPr sz="75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627426" y="13575852"/>
            <a:ext cx="14381246" cy="24664452"/>
          </a:xfrm>
        </p:spPr>
        <p:txBody>
          <a:bodyPr/>
          <a:lstStyle>
            <a:lvl1pPr>
              <a:defRPr sz="11300"/>
            </a:lvl1pPr>
            <a:lvl2pPr>
              <a:defRPr sz="9500"/>
            </a:lvl2pPr>
            <a:lvl3pPr>
              <a:defRPr sz="8500"/>
            </a:lvl3pPr>
            <a:lvl4pPr>
              <a:defRPr sz="7500"/>
            </a:lvl4pPr>
            <a:lvl5pPr>
              <a:defRPr sz="7500"/>
            </a:lvl5pPr>
            <a:lvl6pPr>
              <a:defRPr sz="7500"/>
            </a:lvl6pPr>
            <a:lvl7pPr>
              <a:defRPr sz="7500"/>
            </a:lvl7pPr>
            <a:lvl8pPr>
              <a:defRPr sz="7500"/>
            </a:lvl8pPr>
            <a:lvl9pPr>
              <a:defRPr sz="7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16534194" y="9582374"/>
            <a:ext cx="14386895" cy="3993477"/>
          </a:xfrm>
        </p:spPr>
        <p:txBody>
          <a:bodyPr anchor="b"/>
          <a:lstStyle>
            <a:lvl1pPr marL="0" indent="0">
              <a:buNone/>
              <a:defRPr sz="11300" b="1"/>
            </a:lvl1pPr>
            <a:lvl2pPr marL="2152916" indent="0">
              <a:buNone/>
              <a:defRPr sz="9500" b="1"/>
            </a:lvl2pPr>
            <a:lvl3pPr marL="4305833" indent="0">
              <a:buNone/>
              <a:defRPr sz="8500" b="1"/>
            </a:lvl3pPr>
            <a:lvl4pPr marL="6458748" indent="0">
              <a:buNone/>
              <a:defRPr sz="7500" b="1"/>
            </a:lvl4pPr>
            <a:lvl5pPr marL="8611664" indent="0">
              <a:buNone/>
              <a:defRPr sz="7500" b="1"/>
            </a:lvl5pPr>
            <a:lvl6pPr marL="10764580" indent="0">
              <a:buNone/>
              <a:defRPr sz="7500" b="1"/>
            </a:lvl6pPr>
            <a:lvl7pPr marL="12917497" indent="0">
              <a:buNone/>
              <a:defRPr sz="7500" b="1"/>
            </a:lvl7pPr>
            <a:lvl8pPr marL="15070413" indent="0">
              <a:buNone/>
              <a:defRPr sz="7500" b="1"/>
            </a:lvl8pPr>
            <a:lvl9pPr marL="17223329" indent="0">
              <a:buNone/>
              <a:defRPr sz="75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6534194" y="13575852"/>
            <a:ext cx="14386895" cy="24664452"/>
          </a:xfrm>
        </p:spPr>
        <p:txBody>
          <a:bodyPr/>
          <a:lstStyle>
            <a:lvl1pPr>
              <a:defRPr sz="11300"/>
            </a:lvl1pPr>
            <a:lvl2pPr>
              <a:defRPr sz="9500"/>
            </a:lvl2pPr>
            <a:lvl3pPr>
              <a:defRPr sz="8500"/>
            </a:lvl3pPr>
            <a:lvl4pPr>
              <a:defRPr sz="7500"/>
            </a:lvl4pPr>
            <a:lvl5pPr>
              <a:defRPr sz="7500"/>
            </a:lvl5pPr>
            <a:lvl6pPr>
              <a:defRPr sz="7500"/>
            </a:lvl6pPr>
            <a:lvl7pPr>
              <a:defRPr sz="7500"/>
            </a:lvl7pPr>
            <a:lvl8pPr>
              <a:defRPr sz="7500"/>
            </a:lvl8pPr>
            <a:lvl9pPr>
              <a:defRPr sz="7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627428" y="1704414"/>
            <a:ext cx="10708236" cy="7253667"/>
          </a:xfrm>
        </p:spPr>
        <p:txBody>
          <a:bodyPr anchor="b"/>
          <a:lstStyle>
            <a:lvl1pPr algn="l">
              <a:defRPr sz="9500" b="1"/>
            </a:lvl1pPr>
          </a:lstStyle>
          <a:p>
            <a:r>
              <a:rPr lang="fr-FR" smtClean="0"/>
              <a:t>Cliquez pour modifier le style du titre</a:t>
            </a:r>
            <a:endParaRPr lang="fr-BE"/>
          </a:p>
        </p:txBody>
      </p:sp>
      <p:sp>
        <p:nvSpPr>
          <p:cNvPr id="3" name="Espace réservé du contenu 2"/>
          <p:cNvSpPr>
            <a:spLocks noGrp="1"/>
          </p:cNvSpPr>
          <p:nvPr>
            <p:ph idx="1"/>
          </p:nvPr>
        </p:nvSpPr>
        <p:spPr>
          <a:xfrm>
            <a:off x="12725564" y="1704418"/>
            <a:ext cx="18195523" cy="36535890"/>
          </a:xfrm>
        </p:spPr>
        <p:txBody>
          <a:bodyPr/>
          <a:lstStyle>
            <a:lvl1pPr>
              <a:defRPr sz="15100"/>
            </a:lvl1pPr>
            <a:lvl2pPr>
              <a:defRPr sz="13200"/>
            </a:lvl2pPr>
            <a:lvl3pPr>
              <a:defRPr sz="11300"/>
            </a:lvl3pPr>
            <a:lvl4pPr>
              <a:defRPr sz="9500"/>
            </a:lvl4pPr>
            <a:lvl5pPr>
              <a:defRPr sz="9500"/>
            </a:lvl5pPr>
            <a:lvl6pPr>
              <a:defRPr sz="9500"/>
            </a:lvl6pPr>
            <a:lvl7pPr>
              <a:defRPr sz="9500"/>
            </a:lvl7pPr>
            <a:lvl8pPr>
              <a:defRPr sz="9500"/>
            </a:lvl8pPr>
            <a:lvl9pPr>
              <a:defRPr sz="9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1627428" y="8958084"/>
            <a:ext cx="10708236" cy="29282223"/>
          </a:xfrm>
        </p:spPr>
        <p:txBody>
          <a:bodyPr/>
          <a:lstStyle>
            <a:lvl1pPr marL="0" indent="0">
              <a:buNone/>
              <a:defRPr sz="6600"/>
            </a:lvl1pPr>
            <a:lvl2pPr marL="2152916" indent="0">
              <a:buNone/>
              <a:defRPr sz="5600"/>
            </a:lvl2pPr>
            <a:lvl3pPr marL="4305833" indent="0">
              <a:buNone/>
              <a:defRPr sz="4700"/>
            </a:lvl3pPr>
            <a:lvl4pPr marL="6458748" indent="0">
              <a:buNone/>
              <a:defRPr sz="4200"/>
            </a:lvl4pPr>
            <a:lvl5pPr marL="8611664" indent="0">
              <a:buNone/>
              <a:defRPr sz="4200"/>
            </a:lvl5pPr>
            <a:lvl6pPr marL="10764580" indent="0">
              <a:buNone/>
              <a:defRPr sz="4200"/>
            </a:lvl6pPr>
            <a:lvl7pPr marL="12917497" indent="0">
              <a:buNone/>
              <a:defRPr sz="4200"/>
            </a:lvl7pPr>
            <a:lvl8pPr marL="15070413" indent="0">
              <a:buNone/>
              <a:defRPr sz="4200"/>
            </a:lvl8pPr>
            <a:lvl9pPr marL="17223329" indent="0">
              <a:buNone/>
              <a:defRPr sz="42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79737" y="29965968"/>
            <a:ext cx="19529108" cy="3537652"/>
          </a:xfrm>
        </p:spPr>
        <p:txBody>
          <a:bodyPr anchor="b"/>
          <a:lstStyle>
            <a:lvl1pPr algn="l">
              <a:defRPr sz="95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6379737" y="3825021"/>
            <a:ext cx="19529108" cy="25685115"/>
          </a:xfrm>
        </p:spPr>
        <p:txBody>
          <a:bodyPr/>
          <a:lstStyle>
            <a:lvl1pPr marL="0" indent="0">
              <a:buNone/>
              <a:defRPr sz="15100"/>
            </a:lvl1pPr>
            <a:lvl2pPr marL="2152916" indent="0">
              <a:buNone/>
              <a:defRPr sz="13200"/>
            </a:lvl2pPr>
            <a:lvl3pPr marL="4305833" indent="0">
              <a:buNone/>
              <a:defRPr sz="11300"/>
            </a:lvl3pPr>
            <a:lvl4pPr marL="6458748" indent="0">
              <a:buNone/>
              <a:defRPr sz="9500"/>
            </a:lvl4pPr>
            <a:lvl5pPr marL="8611664" indent="0">
              <a:buNone/>
              <a:defRPr sz="9500"/>
            </a:lvl5pPr>
            <a:lvl6pPr marL="10764580" indent="0">
              <a:buNone/>
              <a:defRPr sz="9500"/>
            </a:lvl6pPr>
            <a:lvl7pPr marL="12917497" indent="0">
              <a:buNone/>
              <a:defRPr sz="9500"/>
            </a:lvl7pPr>
            <a:lvl8pPr marL="15070413" indent="0">
              <a:buNone/>
              <a:defRPr sz="9500"/>
            </a:lvl8pPr>
            <a:lvl9pPr marL="17223329" indent="0">
              <a:buNone/>
              <a:defRPr sz="9500"/>
            </a:lvl9pPr>
          </a:lstStyle>
          <a:p>
            <a:endParaRPr lang="fr-BE"/>
          </a:p>
        </p:txBody>
      </p:sp>
      <p:sp>
        <p:nvSpPr>
          <p:cNvPr id="4" name="Espace réservé du texte 3"/>
          <p:cNvSpPr>
            <a:spLocks noGrp="1"/>
          </p:cNvSpPr>
          <p:nvPr>
            <p:ph type="body" sz="half" idx="2"/>
          </p:nvPr>
        </p:nvSpPr>
        <p:spPr>
          <a:xfrm>
            <a:off x="6379737" y="33503620"/>
            <a:ext cx="19529108" cy="5024053"/>
          </a:xfrm>
        </p:spPr>
        <p:txBody>
          <a:bodyPr/>
          <a:lstStyle>
            <a:lvl1pPr marL="0" indent="0">
              <a:buNone/>
              <a:defRPr sz="6600"/>
            </a:lvl1pPr>
            <a:lvl2pPr marL="2152916" indent="0">
              <a:buNone/>
              <a:defRPr sz="5600"/>
            </a:lvl2pPr>
            <a:lvl3pPr marL="4305833" indent="0">
              <a:buNone/>
              <a:defRPr sz="4700"/>
            </a:lvl3pPr>
            <a:lvl4pPr marL="6458748" indent="0">
              <a:buNone/>
              <a:defRPr sz="4200"/>
            </a:lvl4pPr>
            <a:lvl5pPr marL="8611664" indent="0">
              <a:buNone/>
              <a:defRPr sz="4200"/>
            </a:lvl5pPr>
            <a:lvl6pPr marL="10764580" indent="0">
              <a:buNone/>
              <a:defRPr sz="4200"/>
            </a:lvl6pPr>
            <a:lvl7pPr marL="12917497" indent="0">
              <a:buNone/>
              <a:defRPr sz="4200"/>
            </a:lvl7pPr>
            <a:lvl8pPr marL="15070413" indent="0">
              <a:buNone/>
              <a:defRPr sz="4200"/>
            </a:lvl8pPr>
            <a:lvl9pPr marL="17223329" indent="0">
              <a:buNone/>
              <a:defRPr sz="42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05/03/2015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627427" y="1714327"/>
            <a:ext cx="29293662" cy="7134754"/>
          </a:xfrm>
          <a:prstGeom prst="rect">
            <a:avLst/>
          </a:prstGeom>
        </p:spPr>
        <p:txBody>
          <a:bodyPr vert="horz" lIns="430583" tIns="215292" rIns="430583" bIns="215292"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1627427" y="9988659"/>
            <a:ext cx="29293662" cy="28251648"/>
          </a:xfrm>
          <a:prstGeom prst="rect">
            <a:avLst/>
          </a:prstGeom>
        </p:spPr>
        <p:txBody>
          <a:bodyPr vert="horz" lIns="430583" tIns="215292" rIns="430583" bIns="21529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1627427" y="39677164"/>
            <a:ext cx="7594653" cy="2279158"/>
          </a:xfrm>
          <a:prstGeom prst="rect">
            <a:avLst/>
          </a:prstGeom>
        </p:spPr>
        <p:txBody>
          <a:bodyPr vert="horz" lIns="430583" tIns="215292" rIns="430583" bIns="215292" rtlCol="0" anchor="ctr"/>
          <a:lstStyle>
            <a:lvl1pPr algn="l">
              <a:defRPr sz="5600">
                <a:solidFill>
                  <a:schemeClr val="tx1">
                    <a:tint val="75000"/>
                  </a:schemeClr>
                </a:solidFill>
              </a:defRPr>
            </a:lvl1pPr>
          </a:lstStyle>
          <a:p>
            <a:fld id="{AA309A6D-C09C-4548-B29A-6CF363A7E532}" type="datetimeFigureOut">
              <a:rPr lang="fr-FR" smtClean="0"/>
              <a:pPr/>
              <a:t>05/03/2015</a:t>
            </a:fld>
            <a:endParaRPr lang="fr-BE"/>
          </a:p>
        </p:txBody>
      </p:sp>
      <p:sp>
        <p:nvSpPr>
          <p:cNvPr id="5" name="Espace réservé du pied de page 4"/>
          <p:cNvSpPr>
            <a:spLocks noGrp="1"/>
          </p:cNvSpPr>
          <p:nvPr>
            <p:ph type="ftr" sz="quarter" idx="3"/>
          </p:nvPr>
        </p:nvSpPr>
        <p:spPr>
          <a:xfrm>
            <a:off x="11120743" y="39677164"/>
            <a:ext cx="10307030" cy="2279158"/>
          </a:xfrm>
          <a:prstGeom prst="rect">
            <a:avLst/>
          </a:prstGeom>
        </p:spPr>
        <p:txBody>
          <a:bodyPr vert="horz" lIns="430583" tIns="215292" rIns="430583" bIns="215292" rtlCol="0" anchor="ctr"/>
          <a:lstStyle>
            <a:lvl1pPr algn="ctr">
              <a:defRPr sz="56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23326435" y="39677164"/>
            <a:ext cx="7594653" cy="2279158"/>
          </a:xfrm>
          <a:prstGeom prst="rect">
            <a:avLst/>
          </a:prstGeom>
        </p:spPr>
        <p:txBody>
          <a:bodyPr vert="horz" lIns="430583" tIns="215292" rIns="430583" bIns="215292" rtlCol="0" anchor="ctr"/>
          <a:lstStyle>
            <a:lvl1pPr algn="r">
              <a:defRPr sz="56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05833" rtl="0" eaLnBrk="1" latinLnBrk="0" hangingPunct="1">
        <a:spcBef>
          <a:spcPct val="0"/>
        </a:spcBef>
        <a:buNone/>
        <a:defRPr sz="20700" kern="1200">
          <a:solidFill>
            <a:schemeClr val="tx1"/>
          </a:solidFill>
          <a:latin typeface="+mj-lt"/>
          <a:ea typeface="+mj-ea"/>
          <a:cs typeface="+mj-cs"/>
        </a:defRPr>
      </a:lvl1pPr>
    </p:titleStyle>
    <p:bodyStyle>
      <a:lvl1pPr marL="1614687" indent="-1614687" algn="l" defTabSz="4305833"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8489" indent="-1345572" algn="l" defTabSz="4305833" rtl="0" eaLnBrk="1" latinLnBrk="0" hangingPunct="1">
        <a:spcBef>
          <a:spcPct val="20000"/>
        </a:spcBef>
        <a:buFont typeface="Arial" pitchFamily="34" charset="0"/>
        <a:buChar char="–"/>
        <a:defRPr sz="13200" kern="1200">
          <a:solidFill>
            <a:schemeClr val="tx1"/>
          </a:solidFill>
          <a:latin typeface="+mn-lt"/>
          <a:ea typeface="+mn-ea"/>
          <a:cs typeface="+mn-cs"/>
        </a:defRPr>
      </a:lvl2pPr>
      <a:lvl3pPr marL="5382291" indent="-1076458" algn="l" defTabSz="4305833"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35206"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88122"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41039"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93955"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46871"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99787" indent="-1076458" algn="l" defTabSz="4305833"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fr-FR"/>
      </a:defPPr>
      <a:lvl1pPr marL="0" algn="l" defTabSz="4305833" rtl="0" eaLnBrk="1" latinLnBrk="0" hangingPunct="1">
        <a:defRPr sz="8500" kern="1200">
          <a:solidFill>
            <a:schemeClr val="tx1"/>
          </a:solidFill>
          <a:latin typeface="+mn-lt"/>
          <a:ea typeface="+mn-ea"/>
          <a:cs typeface="+mn-cs"/>
        </a:defRPr>
      </a:lvl1pPr>
      <a:lvl2pPr marL="2152916" algn="l" defTabSz="4305833" rtl="0" eaLnBrk="1" latinLnBrk="0" hangingPunct="1">
        <a:defRPr sz="8500" kern="1200">
          <a:solidFill>
            <a:schemeClr val="tx1"/>
          </a:solidFill>
          <a:latin typeface="+mn-lt"/>
          <a:ea typeface="+mn-ea"/>
          <a:cs typeface="+mn-cs"/>
        </a:defRPr>
      </a:lvl2pPr>
      <a:lvl3pPr marL="4305833" algn="l" defTabSz="4305833" rtl="0" eaLnBrk="1" latinLnBrk="0" hangingPunct="1">
        <a:defRPr sz="8500" kern="1200">
          <a:solidFill>
            <a:schemeClr val="tx1"/>
          </a:solidFill>
          <a:latin typeface="+mn-lt"/>
          <a:ea typeface="+mn-ea"/>
          <a:cs typeface="+mn-cs"/>
        </a:defRPr>
      </a:lvl3pPr>
      <a:lvl4pPr marL="6458748" algn="l" defTabSz="4305833" rtl="0" eaLnBrk="1" latinLnBrk="0" hangingPunct="1">
        <a:defRPr sz="8500" kern="1200">
          <a:solidFill>
            <a:schemeClr val="tx1"/>
          </a:solidFill>
          <a:latin typeface="+mn-lt"/>
          <a:ea typeface="+mn-ea"/>
          <a:cs typeface="+mn-cs"/>
        </a:defRPr>
      </a:lvl4pPr>
      <a:lvl5pPr marL="8611664" algn="l" defTabSz="4305833" rtl="0" eaLnBrk="1" latinLnBrk="0" hangingPunct="1">
        <a:defRPr sz="8500" kern="1200">
          <a:solidFill>
            <a:schemeClr val="tx1"/>
          </a:solidFill>
          <a:latin typeface="+mn-lt"/>
          <a:ea typeface="+mn-ea"/>
          <a:cs typeface="+mn-cs"/>
        </a:defRPr>
      </a:lvl5pPr>
      <a:lvl6pPr marL="10764580" algn="l" defTabSz="4305833" rtl="0" eaLnBrk="1" latinLnBrk="0" hangingPunct="1">
        <a:defRPr sz="8500" kern="1200">
          <a:solidFill>
            <a:schemeClr val="tx1"/>
          </a:solidFill>
          <a:latin typeface="+mn-lt"/>
          <a:ea typeface="+mn-ea"/>
          <a:cs typeface="+mn-cs"/>
        </a:defRPr>
      </a:lvl6pPr>
      <a:lvl7pPr marL="12917497" algn="l" defTabSz="4305833" rtl="0" eaLnBrk="1" latinLnBrk="0" hangingPunct="1">
        <a:defRPr sz="8500" kern="1200">
          <a:solidFill>
            <a:schemeClr val="tx1"/>
          </a:solidFill>
          <a:latin typeface="+mn-lt"/>
          <a:ea typeface="+mn-ea"/>
          <a:cs typeface="+mn-cs"/>
        </a:defRPr>
      </a:lvl7pPr>
      <a:lvl8pPr marL="15070413" algn="l" defTabSz="4305833" rtl="0" eaLnBrk="1" latinLnBrk="0" hangingPunct="1">
        <a:defRPr sz="8500" kern="1200">
          <a:solidFill>
            <a:schemeClr val="tx1"/>
          </a:solidFill>
          <a:latin typeface="+mn-lt"/>
          <a:ea typeface="+mn-ea"/>
          <a:cs typeface="+mn-cs"/>
        </a:defRPr>
      </a:lvl8pPr>
      <a:lvl9pPr marL="17223329" algn="l" defTabSz="4305833"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ZoneTexte 40"/>
          <p:cNvSpPr txBox="1"/>
          <p:nvPr/>
        </p:nvSpPr>
        <p:spPr>
          <a:xfrm>
            <a:off x="248096" y="35797365"/>
            <a:ext cx="14509612" cy="1569660"/>
          </a:xfrm>
          <a:prstGeom prst="rect">
            <a:avLst/>
          </a:prstGeom>
          <a:noFill/>
        </p:spPr>
        <p:txBody>
          <a:bodyPr wrap="square" rtlCol="0">
            <a:spAutoFit/>
          </a:bodyPr>
          <a:lstStyle/>
          <a:p>
            <a:endParaRPr lang="fr-FR" sz="4800" dirty="0" smtClean="0">
              <a:latin typeface="Arial" pitchFamily="34" charset="0"/>
              <a:cs typeface="Arial" pitchFamily="34" charset="0"/>
            </a:endParaRPr>
          </a:p>
          <a:p>
            <a:endParaRPr lang="fr-FR" sz="4800" dirty="0"/>
          </a:p>
        </p:txBody>
      </p:sp>
      <p:sp>
        <p:nvSpPr>
          <p:cNvPr id="3077" name="Rectangle 5"/>
          <p:cNvSpPr>
            <a:spLocks noChangeArrowheads="1"/>
          </p:cNvSpPr>
          <p:nvPr/>
        </p:nvSpPr>
        <p:spPr bwMode="auto">
          <a:xfrm>
            <a:off x="0" y="0"/>
            <a:ext cx="325485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sz="1400" b="0" i="0" u="none" strike="noStrike" cap="none" normalizeH="0" baseline="0" smtClean="0">
                <a:ln>
                  <a:noFill/>
                </a:ln>
                <a:solidFill>
                  <a:schemeClr val="tx1"/>
                </a:solidFill>
                <a:effectLst/>
                <a:latin typeface="Simplified Arabic" pitchFamily="18" charset="-78"/>
                <a:ea typeface="Times New Roman" pitchFamily="18" charset="0"/>
                <a:cs typeface="Simplified Arabic" pitchFamily="18" charset="-78"/>
              </a:rPr>
              <a:t>                                   </a:t>
            </a:r>
            <a:endParaRPr kumimoji="0" lang="fr-FR" sz="30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2049" name="صورة 5"/>
          <p:cNvPicPr>
            <a:picLocks noChangeAspect="1" noChangeArrowheads="1"/>
          </p:cNvPicPr>
          <p:nvPr/>
        </p:nvPicPr>
        <p:blipFill>
          <a:blip r:embed="rId3">
            <a:extLst>
              <a:ext uri="{28A0092B-C50C-407E-A947-70E740481C1C}">
                <a14:useLocalDpi xmlns:a14="http://schemas.microsoft.com/office/drawing/2010/main" val="0"/>
              </a:ext>
            </a:extLst>
          </a:blip>
          <a:srcRect t="26514" r="84183"/>
          <a:stretch>
            <a:fillRect/>
          </a:stretch>
        </p:blipFill>
        <p:spPr bwMode="auto">
          <a:xfrm>
            <a:off x="27837204" y="315994"/>
            <a:ext cx="3599429" cy="385202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32548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3" name="Rectangle 4"/>
          <p:cNvSpPr>
            <a:spLocks noChangeArrowheads="1"/>
          </p:cNvSpPr>
          <p:nvPr/>
        </p:nvSpPr>
        <p:spPr bwMode="auto">
          <a:xfrm>
            <a:off x="732309" y="4133694"/>
            <a:ext cx="31083894" cy="3896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الطالب: عادل </a:t>
            </a:r>
            <a:r>
              <a:rPr kumimoji="0" lang="ar-DZ" sz="66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عليوش</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التخصص: ماستر دراسات محاسبية </a:t>
            </a:r>
            <a:r>
              <a:rPr kumimoji="0" lang="ar-DZ" sz="66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وجبائية</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معمقة</a:t>
            </a:r>
            <a:endPar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lang="fr-FR" sz="6600" b="1" dirty="0">
              <a:latin typeface="Traditional Arabic" pitchFamily="18" charset="-78"/>
              <a:cs typeface="Traditional Arabic" pitchFamily="18"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fr-FR" sz="66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المقدمة </a:t>
            </a:r>
            <a:r>
              <a:rPr kumimoji="0" lang="fr-FR"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تقدم القوائم المحاسبية للمؤسسة معلومات مالية تفيد مستخدميها في تحليل المعطيات المتوفرة فيها عن وضعية المؤسسة، وهذا كل حسب احتياجاته فيها، فالموردون تهمهم معرفة مقدرة المؤسسة على تسديد التزاماتهم تجاهها، والبنوك في معرفة مقدرتها </a:t>
            </a:r>
            <a:r>
              <a:rPr kumimoji="0" lang="ar-DZ" sz="66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التسديدية</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للديون، والعملاء في معرفة مقدرتها على توفير حاجياتهم، والدولة خاصة مصلحة الضرائب في معرفة مدى مقدرتها </a:t>
            </a:r>
            <a:r>
              <a:rPr kumimoji="0" lang="ar-DZ" sz="66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الجبائية</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والجمهور الآخر في معرفة مقدرة المؤسسة على توفير مناصب العمل وحاجياتهم-حسب نشاط المؤسسة- فهذه المعلومات المالية من شأنها ان تزيد من درجة الموثوقية في هذه المؤسسة، كما يمكن ان تضعفها، لذلك يحاول معدوا هذه القوائم إعطاء صورة حقيقية عن وضعية المؤسسة، ويلجأ بعضهم الآخر الى إعطاء صورة غير حقيقية من خلال القوائم المقدمة، ويعد هذا العمل تلاعب و غش وعدم احترام المبادئ المحاسبية  مما يوقع بعض المساهمين الحاليين او المحتملين وكذا العملاء و الموردين في اخطاء في تقديراتهم وفي قراراتهم تجاه هذه المؤسسة، هذا التلاعب يطلق عليه بالمحاسبة الابداعية لذلك كان يجب ان تكون هذه القوائم المالية تتميز بالمصداقية والموثوقية، ولا تحتوي على اخطاء ولا مغالطات لهته الفئات حتى يمكن تجنيبهم من الإفلاس او الخسائر نتيجة تعاملهم معها.</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وأمام هذه الوضعية و ظهور الكثير من الشركات و المؤسسات على مستوى العالم كانت لوظيفة التدقيق الداخلي دورا هاما في الحد من هذه المظاهر، حيث سعت مكاتب التدقيق في مختلف انحاء العالم الى محاربة هذه الظواهر وفرض منطق الصدق في محتوى القوائم المالية والمعلومات التي توفرها فحاربت بذلك ظاهرة المحاسبة الإبداعية</a:t>
            </a:r>
            <a:r>
              <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التجميلية</a:t>
            </a:r>
            <a:r>
              <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والتي جاء من بعدها ظهور فكرة المعايير المحاسبة الدولية، ومعايير التدقيق الدولية لإعطاء مهنتي المحاسبة و التدقيق اهمية للحد من مظاهر الغش المحاسبي.</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وفي هذا الصدد يمكن طرح </a:t>
            </a:r>
            <a:r>
              <a:rPr kumimoji="0" lang="ar-DZ"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الإشكالية الرئيسية </a:t>
            </a: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كالتالي </a:t>
            </a:r>
            <a:r>
              <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tabLst/>
            </a:pPr>
            <a:r>
              <a:rPr kumimoji="0" lang="ar-SA"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إلى أي مدى يساهم المدقق الداخلي في الحد من ظاهرة المحاسبة الابداعية ؟</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الإشكاليات الفرعية </a:t>
            </a:r>
            <a:r>
              <a:rPr kumimoji="0" lang="fr-FR"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ماذا نقصد بالمحاسبة الابداعية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ما هي اساليب و ممارسات المحاسبة الابداعية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ما هي المهام  التي يمارسها المدقق الداخلي للحد من ظاهرة المحاسبة الابداعية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الفرضية الرئيسية :</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SA"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يساهم المدقق الداخلي بشكل كبير في الحد من ظاهرة المحاسبة الابداعية.</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الفرضيات الفرعية :</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SA"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المحاسبة الابداعية هي شكل من أشكال التلاعب بالبيانات المحاسبية.</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SA"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تكمل اساليب و ممارسات المحاسبة الابداعية في التلاعب و التغيير في البيانات المحاسبية وذلك لإعطاء أفضل صورة للمركز المالي للتعبير عن مدى استقرار المؤسسة.</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lvl="1" algn="just" defTabSz="914400" rtl="1" eaLnBrk="0" fontAlgn="base" hangingPunct="0">
              <a:spcBef>
                <a:spcPct val="0"/>
              </a:spcBef>
              <a:spcAft>
                <a:spcPct val="0"/>
              </a:spcAft>
              <a:buFontTx/>
              <a:buChar char="•"/>
            </a:pPr>
            <a:r>
              <a:rPr kumimoji="0" lang="ar-SA"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يجب على المدقق الداخلي ان يتأكد من صحة البيانات المحاسبية و ان يبدل العناية المهنية عند قيامه بمهامه.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SA" sz="8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الأهداف :</a:t>
            </a:r>
            <a:endParaRPr kumimoji="0" lang="fr-FR" sz="8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تهدف هذه الدراسة الى التعرف على نطاق المحاسبة الإبداعية (التجميلية)،وذلك بالتعرف على اساليبها وممارساتها وعلى الدور الذي تلعبه عملية التدقيق الداخلي للحد من مخاطر المحاسبة الابداعية، وتحقيق هدف علمي وهو إضافة مرجع جديد في هذا المجال.</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r-FR" sz="66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2014_2015 </a:t>
            </a:r>
            <a:endParaRPr kumimoji="0" lang="fr-FR" sz="6600" b="1"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9937552" y="765134"/>
            <a:ext cx="16271875" cy="4154984"/>
          </a:xfrm>
          <a:prstGeom prst="rect">
            <a:avLst/>
          </a:prstGeom>
        </p:spPr>
        <p:txBody>
          <a:bodyPr>
            <a:spAutoFit/>
          </a:bodyPr>
          <a:lstStyle/>
          <a:p>
            <a:pPr lvl="0" algn="ctr" defTabSz="914400" rtl="1" fontAlgn="base">
              <a:spcBef>
                <a:spcPct val="0"/>
              </a:spcBef>
              <a:spcAft>
                <a:spcPct val="0"/>
              </a:spcAft>
            </a:pPr>
            <a:r>
              <a:rPr lang="ar-DZ" sz="8800" b="1" dirty="0">
                <a:latin typeface="Traditional Arabic" pitchFamily="18" charset="-78"/>
                <a:ea typeface="Calibri" pitchFamily="34" charset="0"/>
                <a:cs typeface="Traditional Arabic" pitchFamily="18" charset="-78"/>
              </a:rPr>
              <a:t>جـامعة قــاصدي مربــاح _ ورقلة_</a:t>
            </a:r>
            <a:endParaRPr lang="fr-FR" sz="8800" b="1" dirty="0">
              <a:latin typeface="Arial" pitchFamily="34" charset="0"/>
              <a:cs typeface="Arial" pitchFamily="34" charset="0"/>
            </a:endParaRPr>
          </a:p>
          <a:p>
            <a:pPr lvl="0" algn="ctr" defTabSz="914400" rtl="1" eaLnBrk="0" fontAlgn="base" hangingPunct="0">
              <a:spcBef>
                <a:spcPct val="0"/>
              </a:spcBef>
              <a:spcAft>
                <a:spcPct val="0"/>
              </a:spcAft>
            </a:pPr>
            <a:r>
              <a:rPr lang="ar-DZ" sz="8800" b="1" dirty="0">
                <a:latin typeface="Traditional Arabic" pitchFamily="18" charset="-78"/>
                <a:ea typeface="Calibri" pitchFamily="34" charset="0"/>
                <a:cs typeface="Traditional Arabic" pitchFamily="18" charset="-78"/>
              </a:rPr>
              <a:t>كلية العلوم الاقتصادية و التجارية و علوم التسيير</a:t>
            </a:r>
            <a:endParaRPr lang="fr-FR" sz="8800" b="1" dirty="0">
              <a:latin typeface="Arial" pitchFamily="34" charset="0"/>
              <a:cs typeface="Arial" pitchFamily="34" charset="0"/>
            </a:endParaRPr>
          </a:p>
          <a:p>
            <a:pPr lvl="0" algn="ctr" defTabSz="914400" rtl="1" eaLnBrk="0" fontAlgn="base" hangingPunct="0">
              <a:spcBef>
                <a:spcPct val="0"/>
              </a:spcBef>
              <a:spcAft>
                <a:spcPct val="0"/>
              </a:spcAft>
            </a:pPr>
            <a:r>
              <a:rPr lang="ar-DZ" sz="8800" b="1" dirty="0">
                <a:latin typeface="Traditional Arabic" pitchFamily="18" charset="-78"/>
                <a:ea typeface="Calibri" pitchFamily="34" charset="0"/>
                <a:cs typeface="Traditional Arabic" pitchFamily="18" charset="-78"/>
              </a:rPr>
              <a:t>قسم العلوم التجارية</a:t>
            </a:r>
            <a:endParaRPr lang="fr-FR" sz="8800" b="1" dirty="0">
              <a:latin typeface="Arial" pitchFamily="34" charset="0"/>
              <a:cs typeface="Arial" pitchFamily="34" charset="0"/>
            </a:endParaRPr>
          </a:p>
        </p:txBody>
      </p:sp>
      <p:pic>
        <p:nvPicPr>
          <p:cNvPr id="16" name="صورة 5"/>
          <p:cNvPicPr>
            <a:picLocks noChangeAspect="1" noChangeArrowheads="1"/>
          </p:cNvPicPr>
          <p:nvPr/>
        </p:nvPicPr>
        <p:blipFill>
          <a:blip r:embed="rId3">
            <a:extLst>
              <a:ext uri="{28A0092B-C50C-407E-A947-70E740481C1C}">
                <a14:useLocalDpi xmlns:a14="http://schemas.microsoft.com/office/drawing/2010/main" val="0"/>
              </a:ext>
            </a:extLst>
          </a:blip>
          <a:srcRect t="26514" r="84183"/>
          <a:stretch>
            <a:fillRect/>
          </a:stretch>
        </p:blipFill>
        <p:spPr bwMode="auto">
          <a:xfrm>
            <a:off x="1224584" y="765134"/>
            <a:ext cx="3599429" cy="385202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à coins arrondis 4"/>
          <p:cNvSpPr/>
          <p:nvPr/>
        </p:nvSpPr>
        <p:spPr>
          <a:xfrm>
            <a:off x="732309" y="6282582"/>
            <a:ext cx="31083894" cy="2736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rtl="1" eaLnBrk="0" fontAlgn="base" hangingPunct="0">
              <a:spcBef>
                <a:spcPct val="0"/>
              </a:spcBef>
              <a:spcAft>
                <a:spcPct val="0"/>
              </a:spcAft>
            </a:pPr>
            <a:endParaRPr lang="fr-FR" sz="8800" b="1" dirty="0" smtClean="0">
              <a:solidFill>
                <a:schemeClr val="tx1"/>
              </a:solidFill>
              <a:latin typeface="Traditional Arabic" pitchFamily="18" charset="-78"/>
              <a:ea typeface="Calibri" pitchFamily="34" charset="0"/>
              <a:cs typeface="Traditional Arabic" pitchFamily="18" charset="-78"/>
            </a:endParaRPr>
          </a:p>
          <a:p>
            <a:pPr lvl="0" algn="ctr" defTabSz="914400" rtl="1" eaLnBrk="0" fontAlgn="base" hangingPunct="0">
              <a:spcBef>
                <a:spcPct val="0"/>
              </a:spcBef>
              <a:spcAft>
                <a:spcPct val="0"/>
              </a:spcAft>
            </a:pPr>
            <a:r>
              <a:rPr lang="ar-DZ" sz="8800" b="1" dirty="0" smtClean="0">
                <a:solidFill>
                  <a:schemeClr val="tx1"/>
                </a:solidFill>
                <a:latin typeface="Traditional Arabic" pitchFamily="18" charset="-78"/>
                <a:ea typeface="Calibri" pitchFamily="34" charset="0"/>
                <a:cs typeface="Traditional Arabic" pitchFamily="18" charset="-78"/>
              </a:rPr>
              <a:t>دور </a:t>
            </a:r>
            <a:r>
              <a:rPr lang="ar-DZ" sz="8800" b="1" dirty="0">
                <a:solidFill>
                  <a:schemeClr val="tx1"/>
                </a:solidFill>
                <a:latin typeface="Traditional Arabic" pitchFamily="18" charset="-78"/>
                <a:ea typeface="Calibri" pitchFamily="34" charset="0"/>
                <a:cs typeface="Traditional Arabic" pitchFamily="18" charset="-78"/>
              </a:rPr>
              <a:t>التدقيق الداخلي في الحد من ظاهرة المحاسبة الإبداعية</a:t>
            </a:r>
            <a:endParaRPr lang="fr-FR" sz="8800" b="1" dirty="0">
              <a:solidFill>
                <a:schemeClr val="tx1"/>
              </a:solidFill>
              <a:latin typeface="Arial" pitchFamily="34" charset="0"/>
              <a:cs typeface="Arial" pitchFamily="34" charset="0"/>
            </a:endParaRPr>
          </a:p>
          <a:p>
            <a:pPr lvl="0" algn="ctr" defTabSz="914400" rtl="1" eaLnBrk="0" fontAlgn="base" hangingPunct="0">
              <a:spcBef>
                <a:spcPct val="0"/>
              </a:spcBef>
              <a:spcAft>
                <a:spcPct val="0"/>
              </a:spcAft>
            </a:pPr>
            <a:r>
              <a:rPr lang="ar-DZ" sz="8800" b="1" dirty="0">
                <a:solidFill>
                  <a:schemeClr val="tx1"/>
                </a:solidFill>
                <a:latin typeface="Traditional Arabic" pitchFamily="18" charset="-78"/>
                <a:ea typeface="Calibri" pitchFamily="34" charset="0"/>
                <a:cs typeface="Traditional Arabic" pitchFamily="18" charset="-78"/>
              </a:rPr>
              <a:t>رسالة لاستكمال متطلبات الحصول على شهادة الماستر</a:t>
            </a:r>
            <a:endParaRPr lang="fr-FR" sz="8800" b="1" dirty="0">
              <a:solidFill>
                <a:schemeClr val="tx1"/>
              </a:solidFill>
              <a:latin typeface="Arial" pitchFamily="34" charset="0"/>
              <a:cs typeface="Arial" pitchFamily="34" charset="0"/>
            </a:endParaRPr>
          </a:p>
          <a:p>
            <a:pPr algn="ctr"/>
            <a:endParaRPr lang="fr-FR" sz="8800" dirty="0"/>
          </a:p>
        </p:txBody>
      </p:sp>
    </p:spTree>
    <p:extLst>
      <p:ext uri="{BB962C8B-B14F-4D97-AF65-F5344CB8AC3E}">
        <p14:creationId xmlns:p14="http://schemas.microsoft.com/office/powerpoint/2010/main" val="185300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931</TotalTime>
  <Words>47</Words>
  <Application>Microsoft Office PowerPoint</Application>
  <PresentationFormat>Personnalisé</PresentationFormat>
  <Paragraphs>32</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Sara Meharga  (B_S)</dc:creator>
  <cp:lastModifiedBy>Master</cp:lastModifiedBy>
  <cp:revision>47</cp:revision>
  <dcterms:created xsi:type="dcterms:W3CDTF">2015-01-14T12:44:52Z</dcterms:created>
  <dcterms:modified xsi:type="dcterms:W3CDTF">2015-03-05T10:38:52Z</dcterms:modified>
</cp:coreProperties>
</file>